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08" r:id="rId5"/>
    <p:sldId id="488" r:id="rId6"/>
    <p:sldId id="472" r:id="rId7"/>
    <p:sldId id="471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13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CF447009-E08C-482E-A469-795FF5481F31}"/>
    <pc:docChg chg="undo custSel addSld delSld modSld sldOrd">
      <pc:chgData name="Siniša ᵀᴴᴱ ᴼᴿᴵᴳᴵᴻᴬᴸ Wolfenstein" userId="215f646470bc261a" providerId="LiveId" clId="{CF447009-E08C-482E-A469-795FF5481F31}" dt="2021-02-18T15:30:28.715" v="3043"/>
      <pc:docMkLst>
        <pc:docMk/>
      </pc:docMkLst>
      <pc:sldChg chg="modSp del">
        <pc:chgData name="Siniša ᵀᴴᴱ ᴼᴿᴵᴳᴵᴻᴬᴸ Wolfenstein" userId="215f646470bc261a" providerId="LiveId" clId="{CF447009-E08C-482E-A469-795FF5481F31}" dt="2021-02-18T14:26:06.780" v="2774" actId="2696"/>
        <pc:sldMkLst>
          <pc:docMk/>
          <pc:sldMk cId="1885293033" sldId="311"/>
        </pc:sldMkLst>
        <pc:picChg chg="mod">
          <ac:chgData name="Siniša ᵀᴴᴱ ᴼᴿᴵᴳᴵᴻᴬᴸ Wolfenstein" userId="215f646470bc261a" providerId="LiveId" clId="{CF447009-E08C-482E-A469-795FF5481F31}" dt="2021-02-17T12:53:26.305" v="147" actId="1076"/>
          <ac:picMkLst>
            <pc:docMk/>
            <pc:sldMk cId="1885293033" sldId="311"/>
            <ac:picMk id="2" creationId="{C6474CDB-18F1-4236-831A-8BD9BF6A56F0}"/>
          </ac:picMkLst>
        </pc:picChg>
      </pc:sldChg>
      <pc:sldChg chg="del ord">
        <pc:chgData name="Siniša ᵀᴴᴱ ᴼᴿᴵᴳᴵᴻᴬᴸ Wolfenstein" userId="215f646470bc261a" providerId="LiveId" clId="{CF447009-E08C-482E-A469-795FF5481F31}" dt="2021-02-18T14:26:08.432" v="2777" actId="2696"/>
        <pc:sldMkLst>
          <pc:docMk/>
          <pc:sldMk cId="961309640" sldId="374"/>
        </pc:sldMkLst>
      </pc:sldChg>
      <pc:sldChg chg="del">
        <pc:chgData name="Siniša ᵀᴴᴱ ᴼᴿᴵᴳᴵᴻᴬᴸ Wolfenstein" userId="215f646470bc261a" providerId="LiveId" clId="{CF447009-E08C-482E-A469-795FF5481F31}" dt="2021-02-18T14:26:05.867" v="2773" actId="2696"/>
        <pc:sldMkLst>
          <pc:docMk/>
          <pc:sldMk cId="1307051177" sldId="398"/>
        </pc:sldMkLst>
      </pc:sldChg>
      <pc:sldChg chg="modSp add">
        <pc:chgData name="Siniša ᵀᴴᴱ ᴼᴿᴵᴳᴵᴻᴬᴸ Wolfenstein" userId="215f646470bc261a" providerId="LiveId" clId="{CF447009-E08C-482E-A469-795FF5481F31}" dt="2021-02-18T15:01:22.926" v="3026" actId="20577"/>
        <pc:sldMkLst>
          <pc:docMk/>
          <pc:sldMk cId="3786226918" sldId="413"/>
        </pc:sldMkLst>
        <pc:spChg chg="mod">
          <ac:chgData name="Siniša ᵀᴴᴱ ᴼᴿᴵᴳᴵᴻᴬᴸ Wolfenstein" userId="215f646470bc261a" providerId="LiveId" clId="{CF447009-E08C-482E-A469-795FF5481F31}" dt="2021-02-18T15:01:22.926" v="3026" actId="20577"/>
          <ac:spMkLst>
            <pc:docMk/>
            <pc:sldMk cId="3786226918" sldId="413"/>
            <ac:spMk id="11" creationId="{7CCEC7B5-D29D-46AA-8AE6-04BF491DB084}"/>
          </ac:spMkLst>
        </pc:spChg>
      </pc:sldChg>
      <pc:sldChg chg="del">
        <pc:chgData name="Siniša ᵀᴴᴱ ᴼᴿᴵᴳᴵᴻᴬᴸ Wolfenstein" userId="215f646470bc261a" providerId="LiveId" clId="{CF447009-E08C-482E-A469-795FF5481F31}" dt="2021-02-18T14:26:12.074" v="2786" actId="2696"/>
        <pc:sldMkLst>
          <pc:docMk/>
          <pc:sldMk cId="1092033524" sldId="424"/>
        </pc:sldMkLst>
      </pc:sldChg>
      <pc:sldChg chg="del">
        <pc:chgData name="Siniša ᵀᴴᴱ ᴼᴿᴵᴳᴵᴻᴬᴸ Wolfenstein" userId="215f646470bc261a" providerId="LiveId" clId="{CF447009-E08C-482E-A469-795FF5481F31}" dt="2021-02-18T14:26:07.406" v="2775" actId="2696"/>
        <pc:sldMkLst>
          <pc:docMk/>
          <pc:sldMk cId="2740954432" sldId="457"/>
        </pc:sldMkLst>
      </pc:sldChg>
      <pc:sldChg chg="del">
        <pc:chgData name="Siniša ᵀᴴᴱ ᴼᴿᴵᴳᴵᴻᴬᴸ Wolfenstein" userId="215f646470bc261a" providerId="LiveId" clId="{CF447009-E08C-482E-A469-795FF5481F31}" dt="2021-02-18T14:26:13.197" v="2789" actId="2696"/>
        <pc:sldMkLst>
          <pc:docMk/>
          <pc:sldMk cId="274635018" sldId="464"/>
        </pc:sldMkLst>
      </pc:sldChg>
      <pc:sldChg chg="del">
        <pc:chgData name="Siniša ᵀᴴᴱ ᴼᴿᴵᴳᴵᴻᴬᴸ Wolfenstein" userId="215f646470bc261a" providerId="LiveId" clId="{CF447009-E08C-482E-A469-795FF5481F31}" dt="2021-02-18T14:26:08.934" v="2778" actId="2696"/>
        <pc:sldMkLst>
          <pc:docMk/>
          <pc:sldMk cId="2268280914" sldId="466"/>
        </pc:sldMkLst>
      </pc:sldChg>
      <pc:sldChg chg="del">
        <pc:chgData name="Siniša ᵀᴴᴱ ᴼᴿᴵᴳᴵᴻᴬᴸ Wolfenstein" userId="215f646470bc261a" providerId="LiveId" clId="{CF447009-E08C-482E-A469-795FF5481F31}" dt="2021-02-18T14:26:10.413" v="2782" actId="2696"/>
        <pc:sldMkLst>
          <pc:docMk/>
          <pc:sldMk cId="2455303832" sldId="469"/>
        </pc:sldMkLst>
      </pc:sldChg>
      <pc:sldChg chg="del">
        <pc:chgData name="Siniša ᵀᴴᴱ ᴼᴿᴵᴳᴵᴻᴬᴸ Wolfenstein" userId="215f646470bc261a" providerId="LiveId" clId="{CF447009-E08C-482E-A469-795FF5481F31}" dt="2021-02-18T14:26:07.940" v="2776" actId="2696"/>
        <pc:sldMkLst>
          <pc:docMk/>
          <pc:sldMk cId="2182591041" sldId="470"/>
        </pc:sldMkLst>
      </pc:sldChg>
      <pc:sldChg chg="addSp delSp modSp ord delAnim modAnim">
        <pc:chgData name="Siniša ᵀᴴᴱ ᴼᴿᴵᴳᴵᴻᴬᴸ Wolfenstein" userId="215f646470bc261a" providerId="LiveId" clId="{CF447009-E08C-482E-A469-795FF5481F31}" dt="2021-02-18T15:29:00.458" v="3036" actId="20577"/>
        <pc:sldMkLst>
          <pc:docMk/>
          <pc:sldMk cId="1836923915" sldId="471"/>
        </pc:sldMkLst>
        <pc:spChg chg="del">
          <ac:chgData name="Siniša ᵀᴴᴱ ᴼᴿᴵᴳᴵᴻᴬᴸ Wolfenstein" userId="215f646470bc261a" providerId="LiveId" clId="{CF447009-E08C-482E-A469-795FF5481F31}" dt="2021-02-17T15:41:13.587" v="730" actId="478"/>
          <ac:spMkLst>
            <pc:docMk/>
            <pc:sldMk cId="1836923915" sldId="471"/>
            <ac:spMk id="11" creationId="{AEE4B9B4-9760-4403-901F-C2C1BC7E4DE6}"/>
          </ac:spMkLst>
        </pc:spChg>
        <pc:spChg chg="add mod">
          <ac:chgData name="Siniša ᵀᴴᴱ ᴼᴿᴵᴳᴵᴻᴬᴸ Wolfenstein" userId="215f646470bc261a" providerId="LiveId" clId="{CF447009-E08C-482E-A469-795FF5481F31}" dt="2021-02-17T15:52:01.714" v="1387" actId="20577"/>
          <ac:spMkLst>
            <pc:docMk/>
            <pc:sldMk cId="1836923915" sldId="471"/>
            <ac:spMk id="13" creationId="{3362A866-47DB-47BA-85AD-F2E30AAD5DC8}"/>
          </ac:spMkLst>
        </pc:spChg>
        <pc:spChg chg="mod">
          <ac:chgData name="Siniša ᵀᴴᴱ ᴼᴿᴵᴳᴵᴻᴬᴸ Wolfenstein" userId="215f646470bc261a" providerId="LiveId" clId="{CF447009-E08C-482E-A469-795FF5481F31}" dt="2021-02-17T15:41:10.078" v="729" actId="20577"/>
          <ac:spMkLst>
            <pc:docMk/>
            <pc:sldMk cId="1836923915" sldId="47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CF447009-E08C-482E-A469-795FF5481F31}" dt="2021-02-18T15:29:00.458" v="3036" actId="20577"/>
          <ac:spMkLst>
            <pc:docMk/>
            <pc:sldMk cId="1836923915" sldId="47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CF447009-E08C-482E-A469-795FF5481F31}" dt="2021-02-17T15:43:06.165" v="735" actId="14100"/>
          <ac:picMkLst>
            <pc:docMk/>
            <pc:sldMk cId="1836923915" sldId="47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7T15:41:35.808" v="731" actId="14826"/>
          <ac:picMkLst>
            <pc:docMk/>
            <pc:sldMk cId="1836923915" sldId="471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CF447009-E08C-482E-A469-795FF5481F31}" dt="2021-02-17T15:48:11.001" v="1082" actId="478"/>
          <ac:picMkLst>
            <pc:docMk/>
            <pc:sldMk cId="1836923915" sldId="471"/>
            <ac:picMk id="4" creationId="{47E73B01-F725-48D2-9D58-93627A208E1A}"/>
          </ac:picMkLst>
        </pc:picChg>
        <pc:picChg chg="add mod">
          <ac:chgData name="Siniša ᵀᴴᴱ ᴼᴿᴵᴳᴵᴻᴬᴸ Wolfenstein" userId="215f646470bc261a" providerId="LiveId" clId="{CF447009-E08C-482E-A469-795FF5481F31}" dt="2021-02-17T15:50:29.282" v="1194" actId="1076"/>
          <ac:picMkLst>
            <pc:docMk/>
            <pc:sldMk cId="1836923915" sldId="471"/>
            <ac:picMk id="5" creationId="{09AF8E95-09E9-4B98-8ED1-9C1A92D14C19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7" creationId="{2EEE424B-AC93-42F6-839A-47CB980C0209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8" creationId="{601BFA27-1154-4CB2-93F5-22A74ADA46C2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9" creationId="{FD736474-39A1-4A65-823B-48254465F58B}"/>
          </ac:picMkLst>
        </pc:picChg>
        <pc:picChg chg="del">
          <ac:chgData name="Siniša ᵀᴴᴱ ᴼᴿᴵᴳᴵᴻᴬᴸ Wolfenstein" userId="215f646470bc261a" providerId="LiveId" clId="{CF447009-E08C-482E-A469-795FF5481F31}" dt="2021-02-17T15:41:13.587" v="730" actId="478"/>
          <ac:picMkLst>
            <pc:docMk/>
            <pc:sldMk cId="1836923915" sldId="471"/>
            <ac:picMk id="10" creationId="{41FA8EAA-75CD-43FC-939B-5FD234FFB583}"/>
          </ac:picMkLst>
        </pc:picChg>
      </pc:sldChg>
      <pc:sldChg chg="addSp delSp modSp ord delAnim modAnim">
        <pc:chgData name="Siniša ᵀᴴᴱ ᴼᴿᴵᴳᴵᴻᴬᴸ Wolfenstein" userId="215f646470bc261a" providerId="LiveId" clId="{CF447009-E08C-482E-A469-795FF5481F31}" dt="2021-02-18T15:29:03.961" v="3037" actId="20577"/>
        <pc:sldMkLst>
          <pc:docMk/>
          <pc:sldMk cId="313050960" sldId="472"/>
        </pc:sldMkLst>
        <pc:spChg chg="add mod">
          <ac:chgData name="Siniša ᵀᴴᴱ ᴼᴿᴵᴳᴵᴻᴬᴸ Wolfenstein" userId="215f646470bc261a" providerId="LiveId" clId="{CF447009-E08C-482E-A469-795FF5481F31}" dt="2021-02-17T15:36:58.361" v="635" actId="1036"/>
          <ac:spMkLst>
            <pc:docMk/>
            <pc:sldMk cId="313050960" sldId="472"/>
            <ac:spMk id="11" creationId="{DBC2D9C1-347C-4007-A9AA-DB53EC1D0860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2" creationId="{BD2C76E6-6899-41A6-A6B2-EC4F417B5380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3" creationId="{D60FDCC1-3DB1-42F3-8DD0-73992E3D0321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4" creationId="{5C3676F7-AEB9-41D0-8D59-E440DC918E7D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5" creationId="{4C9FC369-DD98-4838-8150-B3260C27502C}"/>
          </ac:spMkLst>
        </pc:spChg>
        <pc:spChg chg="del">
          <ac:chgData name="Siniša ᵀᴴᴱ ᴼᴿᴵᴳᴵᴻᴬᴸ Wolfenstein" userId="215f646470bc261a" providerId="LiveId" clId="{CF447009-E08C-482E-A469-795FF5481F31}" dt="2021-02-17T15:34:11.002" v="484" actId="478"/>
          <ac:spMkLst>
            <pc:docMk/>
            <pc:sldMk cId="313050960" sldId="472"/>
            <ac:spMk id="16" creationId="{76210780-00EB-4F34-837C-589BAD1B121C}"/>
          </ac:spMkLst>
        </pc:spChg>
        <pc:spChg chg="add mod">
          <ac:chgData name="Siniša ᵀᴴᴱ ᴼᴿᴵᴳᴵᴻᴬᴸ Wolfenstein" userId="215f646470bc261a" providerId="LiveId" clId="{CF447009-E08C-482E-A469-795FF5481F31}" dt="2021-02-17T15:36:51.577" v="632" actId="1036"/>
          <ac:spMkLst>
            <pc:docMk/>
            <pc:sldMk cId="313050960" sldId="472"/>
            <ac:spMk id="17" creationId="{A50F6368-D781-4B4C-8110-C617112EDB58}"/>
          </ac:spMkLst>
        </pc:spChg>
        <pc:spChg chg="add mod">
          <ac:chgData name="Siniša ᵀᴴᴱ ᴼᴿᴵᴳᴵᴻᴬᴸ Wolfenstein" userId="215f646470bc261a" providerId="LiveId" clId="{CF447009-E08C-482E-A469-795FF5481F31}" dt="2021-02-17T15:37:14.279" v="652" actId="20577"/>
          <ac:spMkLst>
            <pc:docMk/>
            <pc:sldMk cId="313050960" sldId="472"/>
            <ac:spMk id="18" creationId="{99A539BA-CDCA-4D7B-9208-4FDEC6395EB3}"/>
          </ac:spMkLst>
        </pc:spChg>
        <pc:spChg chg="add mod">
          <ac:chgData name="Siniša ᵀᴴᴱ ᴼᴿᴵᴳᴵᴻᴬᴸ Wolfenstein" userId="215f646470bc261a" providerId="LiveId" clId="{CF447009-E08C-482E-A469-795FF5481F31}" dt="2021-02-17T15:37:35.665" v="663" actId="1035"/>
          <ac:spMkLst>
            <pc:docMk/>
            <pc:sldMk cId="313050960" sldId="472"/>
            <ac:spMk id="19" creationId="{750898AD-CA0F-41D3-975B-79959182B971}"/>
          </ac:spMkLst>
        </pc:spChg>
        <pc:spChg chg="add mod">
          <ac:chgData name="Siniša ᵀᴴᴱ ᴼᴿᴵᴳᴵᴻᴬᴸ Wolfenstein" userId="215f646470bc261a" providerId="LiveId" clId="{CF447009-E08C-482E-A469-795FF5481F31}" dt="2021-02-17T15:37:55.335" v="691" actId="20577"/>
          <ac:spMkLst>
            <pc:docMk/>
            <pc:sldMk cId="313050960" sldId="472"/>
            <ac:spMk id="20" creationId="{4B722144-ECB8-4EAB-9E50-F81E3C6B478D}"/>
          </ac:spMkLst>
        </pc:spChg>
        <pc:spChg chg="add mod">
          <ac:chgData name="Siniša ᵀᴴᴱ ᴼᴿᴵᴳᴵᴻᴬᴸ Wolfenstein" userId="215f646470bc261a" providerId="LiveId" clId="{CF447009-E08C-482E-A469-795FF5481F31}" dt="2021-02-18T15:29:03.961" v="3037" actId="20577"/>
          <ac:spMkLst>
            <pc:docMk/>
            <pc:sldMk cId="313050960" sldId="472"/>
            <ac:spMk id="21" creationId="{AADAF563-37A0-4272-8A6E-D2FC923C2E1C}"/>
          </ac:spMkLst>
        </pc:spChg>
        <pc:spChg chg="mod">
          <ac:chgData name="Siniša ᵀᴴᴱ ᴼᴿᴵᴳᴵᴻᴬᴸ Wolfenstein" userId="215f646470bc261a" providerId="LiveId" clId="{CF447009-E08C-482E-A469-795FF5481F31}" dt="2021-02-17T15:35:21.447" v="573" actId="20577"/>
          <ac:spMkLst>
            <pc:docMk/>
            <pc:sldMk cId="313050960" sldId="47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CF447009-E08C-482E-A469-795FF5481F31}" dt="2021-02-17T15:34:27.770" v="489" actId="14100"/>
          <ac:picMkLst>
            <pc:docMk/>
            <pc:sldMk cId="313050960" sldId="47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7T15:34:21.745" v="487" actId="14826"/>
          <ac:picMkLst>
            <pc:docMk/>
            <pc:sldMk cId="313050960" sldId="472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CF447009-E08C-482E-A469-795FF5481F31}" dt="2021-02-17T15:34:07.912" v="483" actId="478"/>
          <ac:picMkLst>
            <pc:docMk/>
            <pc:sldMk cId="313050960" sldId="472"/>
            <ac:picMk id="4" creationId="{47E73B01-F725-48D2-9D58-93627A208E1A}"/>
          </ac:picMkLst>
        </pc:picChg>
      </pc:sldChg>
      <pc:sldChg chg="del">
        <pc:chgData name="Siniša ᵀᴴᴱ ᴼᴿᴵᴳᴵᴻᴬᴸ Wolfenstein" userId="215f646470bc261a" providerId="LiveId" clId="{CF447009-E08C-482E-A469-795FF5481F31}" dt="2021-02-18T14:26:09.410" v="2779" actId="2696"/>
        <pc:sldMkLst>
          <pc:docMk/>
          <pc:sldMk cId="3468430617" sldId="473"/>
        </pc:sldMkLst>
      </pc:sldChg>
      <pc:sldChg chg="del">
        <pc:chgData name="Siniša ᵀᴴᴱ ᴼᴿᴵᴳᴵᴻᴬᴸ Wolfenstein" userId="215f646470bc261a" providerId="LiveId" clId="{CF447009-E08C-482E-A469-795FF5481F31}" dt="2021-02-18T14:26:10.720" v="2783" actId="2696"/>
        <pc:sldMkLst>
          <pc:docMk/>
          <pc:sldMk cId="2522989100" sldId="474"/>
        </pc:sldMkLst>
      </pc:sldChg>
      <pc:sldChg chg="del">
        <pc:chgData name="Siniša ᵀᴴᴱ ᴼᴿᴵᴳᴵᴻᴬᴸ Wolfenstein" userId="215f646470bc261a" providerId="LiveId" clId="{CF447009-E08C-482E-A469-795FF5481F31}" dt="2021-02-18T14:26:11.312" v="2784" actId="2696"/>
        <pc:sldMkLst>
          <pc:docMk/>
          <pc:sldMk cId="2087582105" sldId="476"/>
        </pc:sldMkLst>
      </pc:sldChg>
      <pc:sldChg chg="del">
        <pc:chgData name="Siniša ᵀᴴᴱ ᴼᴿᴵᴳᴵᴻᴬᴸ Wolfenstein" userId="215f646470bc261a" providerId="LiveId" clId="{CF447009-E08C-482E-A469-795FF5481F31}" dt="2021-02-18T14:26:09.808" v="2780" actId="2696"/>
        <pc:sldMkLst>
          <pc:docMk/>
          <pc:sldMk cId="555498659" sldId="477"/>
        </pc:sldMkLst>
      </pc:sldChg>
      <pc:sldChg chg="del">
        <pc:chgData name="Siniša ᵀᴴᴱ ᴼᴿᴵᴳᴵᴻᴬᴸ Wolfenstein" userId="215f646470bc261a" providerId="LiveId" clId="{CF447009-E08C-482E-A469-795FF5481F31}" dt="2021-02-18T14:26:10.152" v="2781" actId="2696"/>
        <pc:sldMkLst>
          <pc:docMk/>
          <pc:sldMk cId="2529127846" sldId="478"/>
        </pc:sldMkLst>
      </pc:sldChg>
      <pc:sldChg chg="del">
        <pc:chgData name="Siniša ᵀᴴᴱ ᴼᴿᴵᴳᴵᴻᴬᴸ Wolfenstein" userId="215f646470bc261a" providerId="LiveId" clId="{CF447009-E08C-482E-A469-795FF5481F31}" dt="2021-02-18T14:26:11.710" v="2785" actId="2696"/>
        <pc:sldMkLst>
          <pc:docMk/>
          <pc:sldMk cId="3440381882" sldId="479"/>
        </pc:sldMkLst>
      </pc:sldChg>
      <pc:sldChg chg="del">
        <pc:chgData name="Siniša ᵀᴴᴱ ᴼᴿᴵᴳᴵᴻᴬᴸ Wolfenstein" userId="215f646470bc261a" providerId="LiveId" clId="{CF447009-E08C-482E-A469-795FF5481F31}" dt="2021-02-18T14:26:12.471" v="2787" actId="2696"/>
        <pc:sldMkLst>
          <pc:docMk/>
          <pc:sldMk cId="3970674440" sldId="480"/>
        </pc:sldMkLst>
      </pc:sldChg>
      <pc:sldChg chg="del">
        <pc:chgData name="Siniša ᵀᴴᴱ ᴼᴿᴵᴳᴵᴻᴬᴸ Wolfenstein" userId="215f646470bc261a" providerId="LiveId" clId="{CF447009-E08C-482E-A469-795FF5481F31}" dt="2021-02-18T14:26:12.769" v="2788" actId="2696"/>
        <pc:sldMkLst>
          <pc:docMk/>
          <pc:sldMk cId="243699626" sldId="481"/>
        </pc:sldMkLst>
      </pc:sldChg>
      <pc:sldChg chg="del">
        <pc:chgData name="Siniša ᵀᴴᴱ ᴼᴿᴵᴳᴵᴻᴬᴸ Wolfenstein" userId="215f646470bc261a" providerId="LiveId" clId="{CF447009-E08C-482E-A469-795FF5481F31}" dt="2021-02-18T14:26:13.526" v="2790" actId="2696"/>
        <pc:sldMkLst>
          <pc:docMk/>
          <pc:sldMk cId="2702407499" sldId="482"/>
        </pc:sldMkLst>
      </pc:sldChg>
      <pc:sldChg chg="addSp delSp modSp add ord addAnim delAnim modAnim">
        <pc:chgData name="Siniša ᵀᴴᴱ ᴼᴿᴵᴳᴵᴻᴬᴸ Wolfenstein" userId="215f646470bc261a" providerId="LiveId" clId="{CF447009-E08C-482E-A469-795FF5481F31}" dt="2021-02-18T15:28:21.713" v="3035" actId="1076"/>
        <pc:sldMkLst>
          <pc:docMk/>
          <pc:sldMk cId="814094373" sldId="488"/>
        </pc:sldMkLst>
        <pc:spChg chg="del">
          <ac:chgData name="Siniša ᵀᴴᴱ ᴼᴿᴵᴳᴵᴻᴬᴸ Wolfenstein" userId="215f646470bc261a" providerId="LiveId" clId="{CF447009-E08C-482E-A469-795FF5481F31}" dt="2021-02-17T12:48:55.492" v="6" actId="478"/>
          <ac:spMkLst>
            <pc:docMk/>
            <pc:sldMk cId="814094373" sldId="488"/>
            <ac:spMk id="5" creationId="{7F10C940-A1A3-400A-9B00-C2A3EA293670}"/>
          </ac:spMkLst>
        </pc:spChg>
        <pc:spChg chg="del">
          <ac:chgData name="Siniša ᵀᴴᴱ ᴼᴿᴵᴳᴵᴻᴬᴸ Wolfenstein" userId="215f646470bc261a" providerId="LiveId" clId="{CF447009-E08C-482E-A469-795FF5481F31}" dt="2021-02-17T12:48:56.811" v="7" actId="478"/>
          <ac:spMkLst>
            <pc:docMk/>
            <pc:sldMk cId="814094373" sldId="488"/>
            <ac:spMk id="6" creationId="{224905A2-C2F1-4680-BCC6-FB38BBDE2097}"/>
          </ac:spMkLst>
        </pc:spChg>
        <pc:spChg chg="add del mod">
          <ac:chgData name="Siniša ᵀᴴᴱ ᴼᴿᴵᴳᴵᴻᴬᴸ Wolfenstein" userId="215f646470bc261a" providerId="LiveId" clId="{CF447009-E08C-482E-A469-795FF5481F31}" dt="2021-02-17T12:52:11.117" v="119" actId="21"/>
          <ac:spMkLst>
            <pc:docMk/>
            <pc:sldMk cId="814094373" sldId="488"/>
            <ac:spMk id="7" creationId="{B2480B4A-1327-4140-B4F7-7936147646C6}"/>
          </ac:spMkLst>
        </pc:spChg>
        <pc:spChg chg="add mod">
          <ac:chgData name="Siniša ᵀᴴᴱ ᴼᴿᴵᴳᴵᴻᴬᴸ Wolfenstein" userId="215f646470bc261a" providerId="LiveId" clId="{CF447009-E08C-482E-A469-795FF5481F31}" dt="2021-02-17T12:52:36.958" v="142" actId="20577"/>
          <ac:spMkLst>
            <pc:docMk/>
            <pc:sldMk cId="814094373" sldId="488"/>
            <ac:spMk id="9" creationId="{3CF82072-CB83-463B-B255-B209986FD974}"/>
          </ac:spMkLst>
        </pc:spChg>
        <pc:spChg chg="mod">
          <ac:chgData name="Siniša ᵀᴴᴱ ᴼᴿᴵᴳᴵᴻᴬᴸ Wolfenstein" userId="215f646470bc261a" providerId="LiveId" clId="{CF447009-E08C-482E-A469-795FF5481F31}" dt="2021-02-17T12:50:23.102" v="78" actId="1076"/>
          <ac:spMkLst>
            <pc:docMk/>
            <pc:sldMk cId="814094373" sldId="488"/>
            <ac:spMk id="10" creationId="{A3BF8D71-0E10-4C26-8D2B-68AB112CB5F2}"/>
          </ac:spMkLst>
        </pc:spChg>
        <pc:spChg chg="add mod">
          <ac:chgData name="Siniša ᵀᴴᴱ ᴼᴿᴵᴳᴵᴻᴬᴸ Wolfenstein" userId="215f646470bc261a" providerId="LiveId" clId="{CF447009-E08C-482E-A469-795FF5481F31}" dt="2021-02-17T12:53:38.618" v="149" actId="20577"/>
          <ac:spMkLst>
            <pc:docMk/>
            <pc:sldMk cId="814094373" sldId="488"/>
            <ac:spMk id="11" creationId="{6FEE87AD-BECA-47DE-A4CC-9449881B2904}"/>
          </ac:spMkLst>
        </pc:spChg>
        <pc:spChg chg="mod">
          <ac:chgData name="Siniša ᵀᴴᴱ ᴼᴿᴵᴳᴵᴻᴬᴸ Wolfenstein" userId="215f646470bc261a" providerId="LiveId" clId="{CF447009-E08C-482E-A469-795FF5481F31}" dt="2021-02-17T12:50:28.045" v="79" actId="1076"/>
          <ac:spMkLst>
            <pc:docMk/>
            <pc:sldMk cId="814094373" sldId="488"/>
            <ac:spMk id="12" creationId="{6B4E3940-2504-4616-B7E2-7121107BF702}"/>
          </ac:spMkLst>
        </pc:spChg>
        <pc:spChg chg="add mod">
          <ac:chgData name="Siniša ᵀᴴᴱ ᴼᴿᴵᴳᴵᴻᴬᴸ Wolfenstein" userId="215f646470bc261a" providerId="LiveId" clId="{CF447009-E08C-482E-A469-795FF5481F31}" dt="2021-02-17T14:46:25.799" v="402" actId="1076"/>
          <ac:spMkLst>
            <pc:docMk/>
            <pc:sldMk cId="814094373" sldId="488"/>
            <ac:spMk id="13" creationId="{78B2423E-5DA9-42DD-BA8E-AB0365DA4D0E}"/>
          </ac:spMkLst>
        </pc:spChg>
        <pc:spChg chg="add mod">
          <ac:chgData name="Siniša ᵀᴴᴱ ᴼᴿᴵᴳᴵᴻᴬᴸ Wolfenstein" userId="215f646470bc261a" providerId="LiveId" clId="{CF447009-E08C-482E-A469-795FF5481F31}" dt="2021-02-17T15:33:11.696" v="480" actId="1076"/>
          <ac:spMkLst>
            <pc:docMk/>
            <pc:sldMk cId="814094373" sldId="488"/>
            <ac:spMk id="15" creationId="{CB8CF0DA-1024-47E7-A018-5EA0F02FC9AB}"/>
          </ac:spMkLst>
        </pc:spChg>
        <pc:picChg chg="add mod">
          <ac:chgData name="Siniša ᵀᴴᴱ ᴼᴿᴵᴳᴵᴻᴬᴸ Wolfenstein" userId="215f646470bc261a" providerId="LiveId" clId="{CF447009-E08C-482E-A469-795FF5481F31}" dt="2021-02-18T15:28:21.713" v="3035" actId="1076"/>
          <ac:picMkLst>
            <pc:docMk/>
            <pc:sldMk cId="814094373" sldId="488"/>
            <ac:picMk id="2" creationId="{700A39B5-05CA-4E9B-A635-BA18405AF5FF}"/>
          </ac:picMkLst>
        </pc:picChg>
        <pc:picChg chg="add mod">
          <ac:chgData name="Siniša ᵀᴴᴱ ᴼᴿᴵᴳᴵᴻᴬᴸ Wolfenstein" userId="215f646470bc261a" providerId="LiveId" clId="{CF447009-E08C-482E-A469-795FF5481F31}" dt="2021-02-17T14:46:23.538" v="401" actId="1076"/>
          <ac:picMkLst>
            <pc:docMk/>
            <pc:sldMk cId="814094373" sldId="488"/>
            <ac:picMk id="3" creationId="{EDB49B4B-EB12-4A73-9B4A-FA4238BB1556}"/>
          </ac:picMkLst>
        </pc:picChg>
        <pc:picChg chg="add mod">
          <ac:chgData name="Siniša ᵀᴴᴱ ᴼᴿᴵᴳᴵᴻᴬᴸ Wolfenstein" userId="215f646470bc261a" providerId="LiveId" clId="{CF447009-E08C-482E-A469-795FF5481F31}" dt="2021-02-17T15:32:26.600" v="405" actId="208"/>
          <ac:picMkLst>
            <pc:docMk/>
            <pc:sldMk cId="814094373" sldId="488"/>
            <ac:picMk id="4" creationId="{2C4087B2-F408-422D-8EC1-584C113E9FBC}"/>
          </ac:picMkLst>
        </pc:picChg>
        <pc:picChg chg="add del mod">
          <ac:chgData name="Siniša ᵀᴴᴱ ᴼᴿᴵᴳᴵᴻᴬᴸ Wolfenstein" userId="215f646470bc261a" providerId="LiveId" clId="{CF447009-E08C-482E-A469-795FF5481F31}" dt="2021-02-17T12:51:43.762" v="111"/>
          <ac:picMkLst>
            <pc:docMk/>
            <pc:sldMk cId="814094373" sldId="488"/>
            <ac:picMk id="1026" creationId="{1DE73F53-B7DB-455F-B267-6FFECCA9036E}"/>
          </ac:picMkLst>
        </pc:picChg>
        <pc:picChg chg="add mod">
          <ac:chgData name="Siniša ᵀᴴᴱ ᴼᴿᴵᴳᴵᴻᴬᴸ Wolfenstein" userId="215f646470bc261a" providerId="LiveId" clId="{CF447009-E08C-482E-A469-795FF5481F31}" dt="2021-02-17T12:52:03.224" v="117" actId="1076"/>
          <ac:picMkLst>
            <pc:docMk/>
            <pc:sldMk cId="814094373" sldId="488"/>
            <ac:picMk id="1028" creationId="{32ED153F-9471-4943-861C-A502A0CD287B}"/>
          </ac:picMkLst>
        </pc:picChg>
      </pc:sldChg>
      <pc:sldChg chg="delSp new add del">
        <pc:chgData name="Siniša ᵀᴴᴱ ᴼᴿᴵᴳᴵᴻᴬᴸ Wolfenstein" userId="215f646470bc261a" providerId="LiveId" clId="{CF447009-E08C-482E-A469-795FF5481F31}" dt="2021-02-18T14:29:47.211" v="2871" actId="2696"/>
        <pc:sldMkLst>
          <pc:docMk/>
          <pc:sldMk cId="1340132011" sldId="489"/>
        </pc:sldMkLst>
        <pc:spChg chg="del">
          <ac:chgData name="Siniša ᵀᴴᴱ ᴼᴿᴵᴳᴵᴻᴬᴸ Wolfenstein" userId="215f646470bc261a" providerId="LiveId" clId="{CF447009-E08C-482E-A469-795FF5481F31}" dt="2021-02-17T12:48:51.031" v="4" actId="478"/>
          <ac:spMkLst>
            <pc:docMk/>
            <pc:sldMk cId="1340132011" sldId="489"/>
            <ac:spMk id="2" creationId="{B5EC7DC7-A384-46A0-A4DF-E5135455B8F7}"/>
          </ac:spMkLst>
        </pc:spChg>
        <pc:spChg chg="del">
          <ac:chgData name="Siniša ᵀᴴᴱ ᴼᴿᴵᴳᴵᴻᴬᴸ Wolfenstein" userId="215f646470bc261a" providerId="LiveId" clId="{CF447009-E08C-482E-A469-795FF5481F31}" dt="2021-02-17T12:48:52.149" v="5" actId="478"/>
          <ac:spMkLst>
            <pc:docMk/>
            <pc:sldMk cId="1340132011" sldId="489"/>
            <ac:spMk id="3" creationId="{AB32573F-889A-441E-B460-94F8F9B31B25}"/>
          </ac:spMkLst>
        </pc:spChg>
      </pc:sldChg>
      <pc:sldChg chg="delSp modSp add ord delAnim modAnim">
        <pc:chgData name="Siniša ᵀᴴᴱ ᴼᴿᴵᴳᴵᴻᴬᴸ Wolfenstein" userId="215f646470bc261a" providerId="LiveId" clId="{CF447009-E08C-482E-A469-795FF5481F31}" dt="2021-02-18T13:06:03.908" v="1582" actId="1035"/>
        <pc:sldMkLst>
          <pc:docMk/>
          <pc:sldMk cId="1034295918" sldId="490"/>
        </pc:sldMkLst>
        <pc:spChg chg="mod">
          <ac:chgData name="Siniša ᵀᴴᴱ ᴼᴿᴵᴳᴵᴻᴬᴸ Wolfenstein" userId="215f646470bc261a" providerId="LiveId" clId="{CF447009-E08C-482E-A469-795FF5481F31}" dt="2021-02-18T13:05:39.572" v="1548" actId="1076"/>
          <ac:spMkLst>
            <pc:docMk/>
            <pc:sldMk cId="1034295918" sldId="490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CF447009-E08C-482E-A469-795FF5481F31}" dt="2021-02-18T13:06:03.908" v="1582" actId="1035"/>
          <ac:spMkLst>
            <pc:docMk/>
            <pc:sldMk cId="1034295918" sldId="490"/>
            <ac:spMk id="7" creationId="{8B3B2F24-F59F-48DA-A71A-42C8EC8610A8}"/>
          </ac:spMkLst>
        </pc:spChg>
        <pc:spChg chg="mod">
          <ac:chgData name="Siniša ᵀᴴᴱ ᴼᴿᴵᴳᴵᴻᴬᴸ Wolfenstein" userId="215f646470bc261a" providerId="LiveId" clId="{CF447009-E08C-482E-A469-795FF5481F31}" dt="2021-02-18T13:03:35.159" v="1438" actId="20577"/>
          <ac:spMkLst>
            <pc:docMk/>
            <pc:sldMk cId="1034295918" sldId="490"/>
            <ac:spMk id="8" creationId="{14F2FD1A-5769-470F-BBAA-BFEBB20DEFDD}"/>
          </ac:spMkLst>
        </pc:spChg>
        <pc:spChg chg="mod">
          <ac:chgData name="Siniša ᵀᴴᴱ ᴼᴿᴵᴳᴵᴻᴬᴸ Wolfenstein" userId="215f646470bc261a" providerId="LiveId" clId="{CF447009-E08C-482E-A469-795FF5481F31}" dt="2021-02-18T13:03:48.395" v="1455" actId="14100"/>
          <ac:spMkLst>
            <pc:docMk/>
            <pc:sldMk cId="1034295918" sldId="490"/>
            <ac:spMk id="9" creationId="{AC1EBC37-0C62-405D-A2F7-FACE3BF53476}"/>
          </ac:spMkLst>
        </pc:spChg>
        <pc:spChg chg="mod">
          <ac:chgData name="Siniša ᵀᴴᴱ ᴼᴿᴵᴳᴵᴻᴬᴸ Wolfenstein" userId="215f646470bc261a" providerId="LiveId" clId="{CF447009-E08C-482E-A469-795FF5481F31}" dt="2021-02-18T13:04:52.813" v="1507" actId="20577"/>
          <ac:spMkLst>
            <pc:docMk/>
            <pc:sldMk cId="1034295918" sldId="490"/>
            <ac:spMk id="10" creationId="{6F371666-63F3-443F-BE53-F41CD27F342E}"/>
          </ac:spMkLst>
        </pc:spChg>
        <pc:spChg chg="mod">
          <ac:chgData name="Siniša ᵀᴴᴱ ᴼᴿᴵᴳᴵᴻᴬᴸ Wolfenstein" userId="215f646470bc261a" providerId="LiveId" clId="{CF447009-E08C-482E-A469-795FF5481F31}" dt="2021-02-18T13:04:49.362" v="1503" actId="20577"/>
          <ac:spMkLst>
            <pc:docMk/>
            <pc:sldMk cId="1034295918" sldId="490"/>
            <ac:spMk id="11" creationId="{6E2F4487-C22F-4676-A633-902B50BB2001}"/>
          </ac:spMkLst>
        </pc:spChg>
        <pc:spChg chg="mod">
          <ac:chgData name="Siniša ᵀᴴᴱ ᴼᴿᴵᴳᴵᴻᴬᴸ Wolfenstein" userId="215f646470bc261a" providerId="LiveId" clId="{CF447009-E08C-482E-A469-795FF5481F31}" dt="2021-02-18T13:05:06.109" v="1523" actId="20577"/>
          <ac:spMkLst>
            <pc:docMk/>
            <pc:sldMk cId="1034295918" sldId="490"/>
            <ac:spMk id="12" creationId="{623E195A-B7AC-4C86-B9FF-58AFE1A36A9B}"/>
          </ac:spMkLst>
        </pc:spChg>
        <pc:spChg chg="mod">
          <ac:chgData name="Siniša ᵀᴴᴱ ᴼᴿᴵᴳᴵᴻᴬᴸ Wolfenstein" userId="215f646470bc261a" providerId="LiveId" clId="{CF447009-E08C-482E-A469-795FF5481F31}" dt="2021-02-18T13:05:21.770" v="1543" actId="20577"/>
          <ac:spMkLst>
            <pc:docMk/>
            <pc:sldMk cId="1034295918" sldId="490"/>
            <ac:spMk id="13" creationId="{70C2A821-E6C3-471C-874D-4F663515AC6C}"/>
          </ac:spMkLst>
        </pc:spChg>
        <pc:spChg chg="del mod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4" creationId="{B571F563-E261-4BEC-954F-0C2E34484784}"/>
          </ac:spMkLst>
        </pc:spChg>
        <pc:spChg chg="del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5" creationId="{BA7FE304-D88A-4F1C-BD68-C39F7AAFB7F6}"/>
          </ac:spMkLst>
        </pc:spChg>
        <pc:spChg chg="del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6" creationId="{C01703B6-039C-4F3E-B6F8-5ABCD9814A8B}"/>
          </ac:spMkLst>
        </pc:spChg>
        <pc:spChg chg="del">
          <ac:chgData name="Siniša ᵀᴴᴱ ᴼᴿᴵᴳᴵᴻᴬᴸ Wolfenstein" userId="215f646470bc261a" providerId="LiveId" clId="{CF447009-E08C-482E-A469-795FF5481F31}" dt="2021-02-18T13:05:25.779" v="1544" actId="478"/>
          <ac:spMkLst>
            <pc:docMk/>
            <pc:sldMk cId="1034295918" sldId="490"/>
            <ac:spMk id="17" creationId="{7FB0F099-B4A0-4CBC-B876-F54C06F43852}"/>
          </ac:spMkLst>
        </pc:spChg>
        <pc:picChg chg="mod">
          <ac:chgData name="Siniša ᵀᴴᴱ ᴼᴿᴵᴳᴵᴻᴬᴸ Wolfenstein" userId="215f646470bc261a" providerId="LiveId" clId="{CF447009-E08C-482E-A469-795FF5481F31}" dt="2021-02-18T13:05:36.236" v="1547" actId="1076"/>
          <ac:picMkLst>
            <pc:docMk/>
            <pc:sldMk cId="1034295918" sldId="490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CF447009-E08C-482E-A469-795FF5481F31}" dt="2021-02-18T13:03:52.944" v="1456" actId="1076"/>
          <ac:picMkLst>
            <pc:docMk/>
            <pc:sldMk cId="1034295918" sldId="490"/>
            <ac:picMk id="5" creationId="{0880ABB5-B97D-4E14-AC1C-4031E662EC45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F447009-E08C-482E-A469-795FF5481F31}" dt="2021-02-18T15:29:56.801" v="3042" actId="20577"/>
        <pc:sldMkLst>
          <pc:docMk/>
          <pc:sldMk cId="429601074" sldId="491"/>
        </pc:sldMkLst>
        <pc:spChg chg="add mod">
          <ac:chgData name="Siniša ᵀᴴᴱ ᴼᴿᴵᴳᴵᴻᴬᴸ Wolfenstein" userId="215f646470bc261a" providerId="LiveId" clId="{CF447009-E08C-482E-A469-795FF5481F31}" dt="2021-02-18T13:10:55.766" v="1745" actId="1035"/>
          <ac:spMkLst>
            <pc:docMk/>
            <pc:sldMk cId="429601074" sldId="491"/>
            <ac:spMk id="12" creationId="{1D361AC9-3565-4BA6-B6AD-81B9AD3F52EB}"/>
          </ac:spMkLst>
        </pc:spChg>
        <pc:spChg chg="add mod">
          <ac:chgData name="Siniša ᵀᴴᴱ ᴼᴿᴵᴳᴵᴻᴬᴸ Wolfenstein" userId="215f646470bc261a" providerId="LiveId" clId="{CF447009-E08C-482E-A469-795FF5481F31}" dt="2021-02-18T15:29:56.801" v="3042" actId="20577"/>
          <ac:spMkLst>
            <pc:docMk/>
            <pc:sldMk cId="429601074" sldId="491"/>
            <ac:spMk id="13" creationId="{48C7BA41-28EB-4883-9813-58C3124AAB9B}"/>
          </ac:spMkLst>
        </pc:spChg>
        <pc:spChg chg="add mod">
          <ac:chgData name="Siniša ᵀᴴᴱ ᴼᴿᴵᴳᴵᴻᴬᴸ Wolfenstein" userId="215f646470bc261a" providerId="LiveId" clId="{CF447009-E08C-482E-A469-795FF5481F31}" dt="2021-02-18T13:17:21.722" v="1767" actId="20577"/>
          <ac:spMkLst>
            <pc:docMk/>
            <pc:sldMk cId="429601074" sldId="491"/>
            <ac:spMk id="14" creationId="{DBDC4732-2BD1-4347-8B5A-DD32F7C68A68}"/>
          </ac:spMkLst>
        </pc:spChg>
        <pc:spChg chg="add mod">
          <ac:chgData name="Siniša ᵀᴴᴱ ᴼᴿᴵᴳᴵᴻᴬᴸ Wolfenstein" userId="215f646470bc261a" providerId="LiveId" clId="{CF447009-E08C-482E-A469-795FF5481F31}" dt="2021-02-18T13:17:50.203" v="1771" actId="20577"/>
          <ac:spMkLst>
            <pc:docMk/>
            <pc:sldMk cId="429601074" sldId="491"/>
            <ac:spMk id="15" creationId="{37A01D2E-7C40-426B-B921-C9E10C1BB833}"/>
          </ac:spMkLst>
        </pc:spChg>
        <pc:spChg chg="add mod">
          <ac:chgData name="Siniša ᵀᴴᴱ ᴼᴿᴵᴳᴵᴻᴬᴸ Wolfenstein" userId="215f646470bc261a" providerId="LiveId" clId="{CF447009-E08C-482E-A469-795FF5481F31}" dt="2021-02-18T13:18:15.544" v="1774" actId="20577"/>
          <ac:spMkLst>
            <pc:docMk/>
            <pc:sldMk cId="429601074" sldId="491"/>
            <ac:spMk id="16" creationId="{947DB9B3-A4B4-4CCC-9FC5-0E68E9D9CEDF}"/>
          </ac:spMkLst>
        </pc:spChg>
        <pc:spChg chg="add mod">
          <ac:chgData name="Siniša ᵀᴴᴱ ᴼᴿᴵᴳᴵᴻᴬᴸ Wolfenstein" userId="215f646470bc261a" providerId="LiveId" clId="{CF447009-E08C-482E-A469-795FF5481F31}" dt="2021-02-18T13:18:32.434" v="1776" actId="20577"/>
          <ac:spMkLst>
            <pc:docMk/>
            <pc:sldMk cId="429601074" sldId="491"/>
            <ac:spMk id="17" creationId="{F6E35E93-29D8-4A85-A4EA-3E8CFD162B5D}"/>
          </ac:spMkLst>
        </pc:spChg>
        <pc:spChg chg="mod">
          <ac:chgData name="Siniša ᵀᴴᴱ ᴼᴿᴵᴳᴵᴻᴬᴸ Wolfenstein" userId="215f646470bc261a" providerId="LiveId" clId="{CF447009-E08C-482E-A469-795FF5481F31}" dt="2021-02-18T13:08:34.856" v="1714" actId="14100"/>
          <ac:spMkLst>
            <pc:docMk/>
            <pc:sldMk cId="429601074" sldId="491"/>
            <ac:spMk id="22" creationId="{151D65D3-4850-4915-8A0C-0D6759583DE2}"/>
          </ac:spMkLst>
        </pc:spChg>
        <pc:picChg chg="add del mod">
          <ac:chgData name="Siniša ᵀᴴᴱ ᴼᴿᴵᴳᴵᴻᴬᴸ Wolfenstein" userId="215f646470bc261a" providerId="LiveId" clId="{CF447009-E08C-482E-A469-795FF5481F31}" dt="2021-02-18T13:07:12.358" v="1595" actId="1076"/>
          <ac:picMkLst>
            <pc:docMk/>
            <pc:sldMk cId="429601074" sldId="49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8T13:06:14.177" v="1584" actId="14826"/>
          <ac:picMkLst>
            <pc:docMk/>
            <pc:sldMk cId="429601074" sldId="491"/>
            <ac:picMk id="3" creationId="{2478E362-1B9A-4EA3-AB49-D906EB9517CD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6" creationId="{FB0525F6-CDEA-4956-986A-2D3EDFC49EF0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7" creationId="{50C297B4-1106-4A3E-A9B6-F30023DB4705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8" creationId="{CFCD3B09-64AF-4AFA-8963-47D230C6F9AE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9" creationId="{EF93C376-E8B8-4E96-8034-D1F527AB82D3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10" creationId="{CEF6B0F9-5897-4D15-939F-E49FAB00DD27}"/>
          </ac:picMkLst>
        </pc:picChg>
        <pc:picChg chg="add del">
          <ac:chgData name="Siniša ᵀᴴᴱ ᴼᴿᴵᴳᴵᴻᴬᴸ Wolfenstein" userId="215f646470bc261a" providerId="LiveId" clId="{CF447009-E08C-482E-A469-795FF5481F31}" dt="2021-02-18T13:06:47.703" v="1588" actId="478"/>
          <ac:picMkLst>
            <pc:docMk/>
            <pc:sldMk cId="429601074" sldId="491"/>
            <ac:picMk id="11" creationId="{6B80859D-D337-4D69-8C0D-020D3E40354A}"/>
          </ac:picMkLst>
        </pc:picChg>
      </pc:sldChg>
      <pc:sldChg chg="addSp modSp add ord modAnim">
        <pc:chgData name="Siniša ᵀᴴᴱ ᴼᴿᴵᴳᴵᴻᴬᴸ Wolfenstein" userId="215f646470bc261a" providerId="LiveId" clId="{CF447009-E08C-482E-A469-795FF5481F31}" dt="2021-02-18T14:11:54.916" v="2451"/>
        <pc:sldMkLst>
          <pc:docMk/>
          <pc:sldMk cId="630391710" sldId="492"/>
        </pc:sldMkLst>
        <pc:spChg chg="add mod">
          <ac:chgData name="Siniša ᵀᴴᴱ ᴼᴿᴵᴳᴵᴻᴬᴸ Wolfenstein" userId="215f646470bc261a" providerId="LiveId" clId="{CF447009-E08C-482E-A469-795FF5481F31}" dt="2021-02-18T14:00:32.342" v="2084" actId="20577"/>
          <ac:spMkLst>
            <pc:docMk/>
            <pc:sldMk cId="630391710" sldId="492"/>
            <ac:spMk id="8" creationId="{1415EF57-280D-4F13-8431-A24CCBB62C6A}"/>
          </ac:spMkLst>
        </pc:spChg>
        <pc:spChg chg="mod">
          <ac:chgData name="Siniša ᵀᴴᴱ ᴼᴿᴵᴳᴵᴻᴬᴸ Wolfenstein" userId="215f646470bc261a" providerId="LiveId" clId="{CF447009-E08C-482E-A469-795FF5481F31}" dt="2021-02-18T14:06:20.395" v="2324" actId="20577"/>
          <ac:spMkLst>
            <pc:docMk/>
            <pc:sldMk cId="630391710" sldId="492"/>
            <ac:spMk id="13" creationId="{3362A866-47DB-47BA-85AD-F2E30AAD5DC8}"/>
          </ac:spMkLst>
        </pc:spChg>
        <pc:spChg chg="mod">
          <ac:chgData name="Siniša ᵀᴴᴱ ᴼᴿᴵᴳᴵᴻᴬᴸ Wolfenstein" userId="215f646470bc261a" providerId="LiveId" clId="{CF447009-E08C-482E-A469-795FF5481F31}" dt="2021-02-18T13:49:31.442" v="1800" actId="20577"/>
          <ac:spMkLst>
            <pc:docMk/>
            <pc:sldMk cId="630391710" sldId="492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CF447009-E08C-482E-A469-795FF5481F31}" dt="2021-02-18T13:51:13.785" v="1949" actId="14100"/>
          <ac:spMkLst>
            <pc:docMk/>
            <pc:sldMk cId="630391710" sldId="49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CF447009-E08C-482E-A469-795FF5481F31}" dt="2021-02-18T13:50:16.626" v="1808" actId="1076"/>
          <ac:picMkLst>
            <pc:docMk/>
            <pc:sldMk cId="630391710" sldId="492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8T13:49:40.288" v="1804" actId="1076"/>
          <ac:picMkLst>
            <pc:docMk/>
            <pc:sldMk cId="630391710" sldId="492"/>
            <ac:picMk id="3" creationId="{2478E362-1B9A-4EA3-AB49-D906EB9517CD}"/>
          </ac:picMkLst>
        </pc:picChg>
        <pc:picChg chg="mod">
          <ac:chgData name="Siniša ᵀᴴᴱ ᴼᴿᴵᴳᴵᴻᴬᴸ Wolfenstein" userId="215f646470bc261a" providerId="LiveId" clId="{CF447009-E08C-482E-A469-795FF5481F31}" dt="2021-02-18T14:04:10.177" v="2107" actId="1076"/>
          <ac:picMkLst>
            <pc:docMk/>
            <pc:sldMk cId="630391710" sldId="492"/>
            <ac:picMk id="5" creationId="{09AF8E95-09E9-4B98-8ED1-9C1A92D14C19}"/>
          </ac:picMkLst>
        </pc:picChg>
      </pc:sldChg>
      <pc:sldChg chg="addSp delSp modSp add ord addAnim delAnim modAnim">
        <pc:chgData name="Siniša ᵀᴴᴱ ᴼᴿᴵᴳᴵᴻᴬᴸ Wolfenstein" userId="215f646470bc261a" providerId="LiveId" clId="{CF447009-E08C-482E-A469-795FF5481F31}" dt="2021-02-18T15:30:28.715" v="3043"/>
        <pc:sldMkLst>
          <pc:docMk/>
          <pc:sldMk cId="4161578597" sldId="493"/>
        </pc:sldMkLst>
        <pc:spChg chg="del">
          <ac:chgData name="Siniša ᵀᴴᴱ ᴼᴿᴵᴳᴵᴻᴬᴸ Wolfenstein" userId="215f646470bc261a" providerId="LiveId" clId="{CF447009-E08C-482E-A469-795FF5481F31}" dt="2021-02-18T14:02:39.640" v="2100" actId="478"/>
          <ac:spMkLst>
            <pc:docMk/>
            <pc:sldMk cId="4161578597" sldId="493"/>
            <ac:spMk id="5" creationId="{1183F985-38BA-4B1F-9C02-CC5B6B0671B5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6" creationId="{C2ED129E-4951-46EE-B670-47C91E5CA221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7" creationId="{2E277A81-DF43-45BD-A6FB-842AEEC49C24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8" creationId="{B0422BA5-5141-43DA-A849-B84A5873EF67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9" creationId="{F10A37EC-8584-487A-9E72-BC5E674CC9CC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10" creationId="{C7CE4CEC-FFA9-47AA-9886-0066C659020E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11" creationId="{7C086BFF-F6D5-4B1F-A8D6-19F5BECBD6E8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12" creationId="{0F13D075-77AE-4730-A496-CD70DB811563}"/>
          </ac:spMkLst>
        </pc:spChg>
        <pc:spChg chg="del">
          <ac:chgData name="Siniša ᵀᴴᴱ ᴼᴿᴵᴳᴵᴻᴬᴸ Wolfenstein" userId="215f646470bc261a" providerId="LiveId" clId="{CF447009-E08C-482E-A469-795FF5481F31}" dt="2021-02-18T14:02:10.920" v="2094" actId="478"/>
          <ac:spMkLst>
            <pc:docMk/>
            <pc:sldMk cId="4161578597" sldId="493"/>
            <ac:spMk id="13" creationId="{8D206928-BB65-4819-9B60-7F42AB1E0A35}"/>
          </ac:spMkLst>
        </pc:spChg>
        <pc:spChg chg="add mod">
          <ac:chgData name="Siniša ᵀᴴᴱ ᴼᴿᴵᴳᴵᴻᴬᴸ Wolfenstein" userId="215f646470bc261a" providerId="LiveId" clId="{CF447009-E08C-482E-A469-795FF5481F31}" dt="2021-02-18T14:12:21.900" v="2461" actId="14100"/>
          <ac:spMkLst>
            <pc:docMk/>
            <pc:sldMk cId="4161578597" sldId="493"/>
            <ac:spMk id="14" creationId="{A4D3135B-F7BA-4614-AA8E-77BD276DB4D3}"/>
          </ac:spMkLst>
        </pc:spChg>
        <pc:spChg chg="add mod">
          <ac:chgData name="Siniša ᵀᴴᴱ ᴼᴿᴵᴳᴵᴻᴬᴸ Wolfenstein" userId="215f646470bc261a" providerId="LiveId" clId="{CF447009-E08C-482E-A469-795FF5481F31}" dt="2021-02-18T14:12:46.256" v="2475" actId="20577"/>
          <ac:spMkLst>
            <pc:docMk/>
            <pc:sldMk cId="4161578597" sldId="493"/>
            <ac:spMk id="15" creationId="{A243C000-8813-4FE4-A78A-FB7A9A978319}"/>
          </ac:spMkLst>
        </pc:spChg>
        <pc:spChg chg="add mod">
          <ac:chgData name="Siniša ᵀᴴᴱ ᴼᴿᴵᴳᴵᴻᴬᴸ Wolfenstein" userId="215f646470bc261a" providerId="LiveId" clId="{CF447009-E08C-482E-A469-795FF5481F31}" dt="2021-02-18T14:12:49.098" v="2476" actId="20577"/>
          <ac:spMkLst>
            <pc:docMk/>
            <pc:sldMk cId="4161578597" sldId="493"/>
            <ac:spMk id="16" creationId="{E9063C7F-8282-48DB-8B9E-E3864D5D7D51}"/>
          </ac:spMkLst>
        </pc:spChg>
        <pc:spChg chg="add mod">
          <ac:chgData name="Siniša ᵀᴴᴱ ᴼᴿᴵᴳᴵᴻᴬᴸ Wolfenstein" userId="215f646470bc261a" providerId="LiveId" clId="{CF447009-E08C-482E-A469-795FF5481F31}" dt="2021-02-18T14:12:51.391" v="2477" actId="20577"/>
          <ac:spMkLst>
            <pc:docMk/>
            <pc:sldMk cId="4161578597" sldId="493"/>
            <ac:spMk id="17" creationId="{F04C2CBD-756B-4889-9E42-C39C81298BE7}"/>
          </ac:spMkLst>
        </pc:spChg>
        <pc:spChg chg="add mod">
          <ac:chgData name="Siniša ᵀᴴᴱ ᴼᴿᴵᴳᴵᴻᴬᴸ Wolfenstein" userId="215f646470bc261a" providerId="LiveId" clId="{CF447009-E08C-482E-A469-795FF5481F31}" dt="2021-02-18T14:13:36.291" v="2496" actId="20577"/>
          <ac:spMkLst>
            <pc:docMk/>
            <pc:sldMk cId="4161578597" sldId="493"/>
            <ac:spMk id="18" creationId="{35DE24DB-4F95-4F71-8FF0-55581D07FA0C}"/>
          </ac:spMkLst>
        </pc:spChg>
        <pc:spChg chg="add mod">
          <ac:chgData name="Siniša ᵀᴴᴱ ᴼᴿᴵᴳᴵᴻᴬᴸ Wolfenstein" userId="215f646470bc261a" providerId="LiveId" clId="{CF447009-E08C-482E-A469-795FF5481F31}" dt="2021-02-18T14:13:38.533" v="2497" actId="20577"/>
          <ac:spMkLst>
            <pc:docMk/>
            <pc:sldMk cId="4161578597" sldId="493"/>
            <ac:spMk id="19" creationId="{7B1E0C5F-8CEE-4FA4-A022-30D9DA5D32BA}"/>
          </ac:spMkLst>
        </pc:spChg>
        <pc:spChg chg="add mod">
          <ac:chgData name="Siniša ᵀᴴᴱ ᴼᴿᴵᴳᴵᴻᴬᴸ Wolfenstein" userId="215f646470bc261a" providerId="LiveId" clId="{CF447009-E08C-482E-A469-795FF5481F31}" dt="2021-02-18T14:13:17.447" v="2489" actId="20577"/>
          <ac:spMkLst>
            <pc:docMk/>
            <pc:sldMk cId="4161578597" sldId="493"/>
            <ac:spMk id="20" creationId="{A5B31247-7684-4103-B1CF-81C13FACADDC}"/>
          </ac:spMkLst>
        </pc:spChg>
        <pc:spChg chg="add mod">
          <ac:chgData name="Siniša ᵀᴴᴱ ᴼᴿᴵᴳᴵᴻᴬᴸ Wolfenstein" userId="215f646470bc261a" providerId="LiveId" clId="{CF447009-E08C-482E-A469-795FF5481F31}" dt="2021-02-18T14:13:25.662" v="2492" actId="20577"/>
          <ac:spMkLst>
            <pc:docMk/>
            <pc:sldMk cId="4161578597" sldId="493"/>
            <ac:spMk id="21" creationId="{40642C1A-9D86-438C-AEF5-B434B51CC77A}"/>
          </ac:spMkLst>
        </pc:spChg>
        <pc:spChg chg="mod">
          <ac:chgData name="Siniša ᵀᴴᴱ ᴼᴿᴵᴳᴵᴻᴬᴸ Wolfenstein" userId="215f646470bc261a" providerId="LiveId" clId="{CF447009-E08C-482E-A469-795FF5481F31}" dt="2021-02-18T14:10:32.192" v="2449" actId="1076"/>
          <ac:spMkLst>
            <pc:docMk/>
            <pc:sldMk cId="4161578597" sldId="493"/>
            <ac:spMk id="22" creationId="{151D65D3-4850-4915-8A0C-0D6759583DE2}"/>
          </ac:spMkLst>
        </pc:spChg>
        <pc:spChg chg="add mod">
          <ac:chgData name="Siniša ᵀᴴᴱ ᴼᴿᴵᴳᴵᴻᴬᴸ Wolfenstein" userId="215f646470bc261a" providerId="LiveId" clId="{CF447009-E08C-482E-A469-795FF5481F31}" dt="2021-02-18T14:13:33.188" v="2495" actId="20577"/>
          <ac:spMkLst>
            <pc:docMk/>
            <pc:sldMk cId="4161578597" sldId="493"/>
            <ac:spMk id="23" creationId="{ABD04E5A-0098-41AD-BD3C-7A87E59EC59D}"/>
          </ac:spMkLst>
        </pc:spChg>
        <pc:spChg chg="add mod">
          <ac:chgData name="Siniša ᵀᴴᴱ ᴼᴿᴵᴳᴵᴻᴬᴸ Wolfenstein" userId="215f646470bc261a" providerId="LiveId" clId="{CF447009-E08C-482E-A469-795FF5481F31}" dt="2021-02-18T14:13:47.827" v="2503" actId="20577"/>
          <ac:spMkLst>
            <pc:docMk/>
            <pc:sldMk cId="4161578597" sldId="493"/>
            <ac:spMk id="24" creationId="{DFC36407-3E53-495E-8F50-9A68A35AF1BE}"/>
          </ac:spMkLst>
        </pc:spChg>
        <pc:spChg chg="add mod">
          <ac:chgData name="Siniša ᵀᴴᴱ ᴼᴿᴵᴳᴵᴻᴬᴸ Wolfenstein" userId="215f646470bc261a" providerId="LiveId" clId="{CF447009-E08C-482E-A469-795FF5481F31}" dt="2021-02-18T14:13:56.731" v="2506" actId="20577"/>
          <ac:spMkLst>
            <pc:docMk/>
            <pc:sldMk cId="4161578597" sldId="493"/>
            <ac:spMk id="25" creationId="{C0923648-E0A1-46CD-BD23-9119D1BA2B78}"/>
          </ac:spMkLst>
        </pc:spChg>
        <pc:spChg chg="add mod">
          <ac:chgData name="Siniša ᵀᴴᴱ ᴼᴿᴵᴳᴵᴻᴬᴸ Wolfenstein" userId="215f646470bc261a" providerId="LiveId" clId="{CF447009-E08C-482E-A469-795FF5481F31}" dt="2021-02-18T14:14:06.365" v="2509" actId="20577"/>
          <ac:spMkLst>
            <pc:docMk/>
            <pc:sldMk cId="4161578597" sldId="493"/>
            <ac:spMk id="26" creationId="{C5BA81C9-F733-45EF-BE09-C62227913B1E}"/>
          </ac:spMkLst>
        </pc:spChg>
        <pc:spChg chg="add del mod">
          <ac:chgData name="Siniša ᵀᴴᴱ ᴼᴿᴵᴳᴵᴻᴬᴸ Wolfenstein" userId="215f646470bc261a" providerId="LiveId" clId="{CF447009-E08C-482E-A469-795FF5481F31}" dt="2021-02-18T14:14:16.661" v="2514" actId="20577"/>
          <ac:spMkLst>
            <pc:docMk/>
            <pc:sldMk cId="4161578597" sldId="493"/>
            <ac:spMk id="27" creationId="{8E9045D8-A314-49A7-9BDE-976F87A498E5}"/>
          </ac:spMkLst>
        </pc:spChg>
        <pc:spChg chg="add mod">
          <ac:chgData name="Siniša ᵀᴴᴱ ᴼᴿᴵᴳᴵᴻᴬᴸ Wolfenstein" userId="215f646470bc261a" providerId="LiveId" clId="{CF447009-E08C-482E-A469-795FF5481F31}" dt="2021-02-18T14:14:25.470" v="2522" actId="20577"/>
          <ac:spMkLst>
            <pc:docMk/>
            <pc:sldMk cId="4161578597" sldId="493"/>
            <ac:spMk id="28" creationId="{773B0872-1985-42D8-A0D2-6EA6B81B5336}"/>
          </ac:spMkLst>
        </pc:spChg>
        <pc:spChg chg="add mod">
          <ac:chgData name="Siniša ᵀᴴᴱ ᴼᴿᴵᴳᴵᴻᴬᴸ Wolfenstein" userId="215f646470bc261a" providerId="LiveId" clId="{CF447009-E08C-482E-A469-795FF5481F31}" dt="2021-02-18T14:14:34.410" v="2525" actId="20577"/>
          <ac:spMkLst>
            <pc:docMk/>
            <pc:sldMk cId="4161578597" sldId="493"/>
            <ac:spMk id="29" creationId="{22809251-8AC4-4A9F-974F-23C6F4FA7EDA}"/>
          </ac:spMkLst>
        </pc:spChg>
        <pc:spChg chg="add mod">
          <ac:chgData name="Siniša ᵀᴴᴱ ᴼᴿᴵᴳᴵᴻᴬᴸ Wolfenstein" userId="215f646470bc261a" providerId="LiveId" clId="{CF447009-E08C-482E-A469-795FF5481F31}" dt="2021-02-18T14:14:41.788" v="2528" actId="20577"/>
          <ac:spMkLst>
            <pc:docMk/>
            <pc:sldMk cId="4161578597" sldId="493"/>
            <ac:spMk id="30" creationId="{09301AC9-D41B-4760-9D88-75D7428E1B0F}"/>
          </ac:spMkLst>
        </pc:spChg>
        <pc:spChg chg="add mod">
          <ac:chgData name="Siniša ᵀᴴᴱ ᴼᴿᴵᴳᴵᴻᴬᴸ Wolfenstein" userId="215f646470bc261a" providerId="LiveId" clId="{CF447009-E08C-482E-A469-795FF5481F31}" dt="2021-02-18T14:14:51.574" v="2531" actId="20577"/>
          <ac:spMkLst>
            <pc:docMk/>
            <pc:sldMk cId="4161578597" sldId="493"/>
            <ac:spMk id="31" creationId="{4C6120F5-E4D5-4981-AB4B-10936DE027C3}"/>
          </ac:spMkLst>
        </pc:spChg>
        <pc:spChg chg="add mod">
          <ac:chgData name="Siniša ᵀᴴᴱ ᴼᴿᴵᴳᴵᴻᴬᴸ Wolfenstein" userId="215f646470bc261a" providerId="LiveId" clId="{CF447009-E08C-482E-A469-795FF5481F31}" dt="2021-02-18T14:14:58.490" v="2534" actId="20577"/>
          <ac:spMkLst>
            <pc:docMk/>
            <pc:sldMk cId="4161578597" sldId="493"/>
            <ac:spMk id="32" creationId="{90EF35BA-9A28-4491-ADC5-FA3CC44606EA}"/>
          </ac:spMkLst>
        </pc:spChg>
        <pc:spChg chg="add mod">
          <ac:chgData name="Siniša ᵀᴴᴱ ᴼᴿᴵᴳᴵᴻᴬᴸ Wolfenstein" userId="215f646470bc261a" providerId="LiveId" clId="{CF447009-E08C-482E-A469-795FF5481F31}" dt="2021-02-18T14:15:05.362" v="2537" actId="20577"/>
          <ac:spMkLst>
            <pc:docMk/>
            <pc:sldMk cId="4161578597" sldId="493"/>
            <ac:spMk id="33" creationId="{C9F28A9C-91A9-4939-B2BA-D9559BBAE02B}"/>
          </ac:spMkLst>
        </pc:spChg>
        <pc:spChg chg="add mod">
          <ac:chgData name="Siniša ᵀᴴᴱ ᴼᴿᴵᴳᴵᴻᴬᴸ Wolfenstein" userId="215f646470bc261a" providerId="LiveId" clId="{CF447009-E08C-482E-A469-795FF5481F31}" dt="2021-02-18T14:15:12.638" v="2540" actId="20577"/>
          <ac:spMkLst>
            <pc:docMk/>
            <pc:sldMk cId="4161578597" sldId="493"/>
            <ac:spMk id="34" creationId="{D74E9B1C-470F-4E3E-AB9D-38B45606698C}"/>
          </ac:spMkLst>
        </pc:spChg>
        <pc:spChg chg="add mod">
          <ac:chgData name="Siniša ᵀᴴᴱ ᴼᴿᴵᴳᴵᴻᴬᴸ Wolfenstein" userId="215f646470bc261a" providerId="LiveId" clId="{CF447009-E08C-482E-A469-795FF5481F31}" dt="2021-02-18T14:15:19.742" v="2543" actId="20577"/>
          <ac:spMkLst>
            <pc:docMk/>
            <pc:sldMk cId="4161578597" sldId="493"/>
            <ac:spMk id="35" creationId="{FDB0D762-CF7D-428C-8E94-B573B54853BD}"/>
          </ac:spMkLst>
        </pc:spChg>
        <pc:spChg chg="add mod">
          <ac:chgData name="Siniša ᵀᴴᴱ ᴼᴿᴵᴳᴵᴻᴬᴸ Wolfenstein" userId="215f646470bc261a" providerId="LiveId" clId="{CF447009-E08C-482E-A469-795FF5481F31}" dt="2021-02-18T14:15:28.192" v="2546" actId="20577"/>
          <ac:spMkLst>
            <pc:docMk/>
            <pc:sldMk cId="4161578597" sldId="493"/>
            <ac:spMk id="36" creationId="{B880C75C-CE65-404E-A121-8BC840F49BA4}"/>
          </ac:spMkLst>
        </pc:spChg>
        <pc:spChg chg="add mod">
          <ac:chgData name="Siniša ᵀᴴᴱ ᴼᴿᴵᴳᴵᴻᴬᴸ Wolfenstein" userId="215f646470bc261a" providerId="LiveId" clId="{CF447009-E08C-482E-A469-795FF5481F31}" dt="2021-02-18T14:15:42.966" v="2551" actId="20577"/>
          <ac:spMkLst>
            <pc:docMk/>
            <pc:sldMk cId="4161578597" sldId="493"/>
            <ac:spMk id="37" creationId="{8560E8AB-491C-4103-8543-404ACD8F6AB2}"/>
          </ac:spMkLst>
        </pc:spChg>
        <pc:spChg chg="add mod">
          <ac:chgData name="Siniša ᵀᴴᴱ ᴼᴿᴵᴳᴵᴻᴬᴸ Wolfenstein" userId="215f646470bc261a" providerId="LiveId" clId="{CF447009-E08C-482E-A469-795FF5481F31}" dt="2021-02-18T14:15:51.865" v="2554" actId="20577"/>
          <ac:spMkLst>
            <pc:docMk/>
            <pc:sldMk cId="4161578597" sldId="493"/>
            <ac:spMk id="38" creationId="{0E0ED0D0-C1C7-493A-B5F7-82B89A6776A0}"/>
          </ac:spMkLst>
        </pc:spChg>
        <pc:spChg chg="add mod">
          <ac:chgData name="Siniša ᵀᴴᴱ ᴼᴿᴵᴳᴵᴻᴬᴸ Wolfenstein" userId="215f646470bc261a" providerId="LiveId" clId="{CF447009-E08C-482E-A469-795FF5481F31}" dt="2021-02-18T14:15:58.973" v="2557" actId="20577"/>
          <ac:spMkLst>
            <pc:docMk/>
            <pc:sldMk cId="4161578597" sldId="493"/>
            <ac:spMk id="39" creationId="{571EFBBE-2DED-4CF2-AAC5-77104FFD409B}"/>
          </ac:spMkLst>
        </pc:spChg>
        <pc:picChg chg="mod">
          <ac:chgData name="Siniša ᵀᴴᴱ ᴼᴿᴵᴳᴵᴻᴬᴸ Wolfenstein" userId="215f646470bc261a" providerId="LiveId" clId="{CF447009-E08C-482E-A469-795FF5481F31}" dt="2021-02-18T14:15:33.836" v="2549" actId="1076"/>
          <ac:picMkLst>
            <pc:docMk/>
            <pc:sldMk cId="4161578597" sldId="493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CF447009-E08C-482E-A469-795FF5481F31}" dt="2021-02-18T14:09:15.390" v="2327" actId="1076"/>
          <ac:picMkLst>
            <pc:docMk/>
            <pc:sldMk cId="4161578597" sldId="493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CF447009-E08C-482E-A469-795FF5481F31}" dt="2021-02-18T14:23:49.955" v="2659" actId="1076"/>
          <ac:picMkLst>
            <pc:docMk/>
            <pc:sldMk cId="4161578597" sldId="493"/>
            <ac:picMk id="4" creationId="{71018D63-17BE-4432-B8DA-7F6914243F86}"/>
          </ac:picMkLst>
        </pc:picChg>
      </pc:sldChg>
      <pc:sldChg chg="addSp modSp add modAnim">
        <pc:chgData name="Siniša ᵀᴴᴱ ᴼᴿᴵᴳᴵᴻᴬᴸ Wolfenstein" userId="215f646470bc261a" providerId="LiveId" clId="{CF447009-E08C-482E-A469-795FF5481F31}" dt="2021-02-18T14:22:15.614" v="2653" actId="20577"/>
        <pc:sldMkLst>
          <pc:docMk/>
          <pc:sldMk cId="3672176534" sldId="494"/>
        </pc:sldMkLst>
        <pc:spChg chg="mod">
          <ac:chgData name="Siniša ᵀᴴᴱ ᴼᴿᴵᴳᴵᴻᴬᴸ Wolfenstein" userId="215f646470bc261a" providerId="LiveId" clId="{CF447009-E08C-482E-A469-795FF5481F31}" dt="2021-02-18T14:18:10.059" v="2559" actId="20577"/>
          <ac:spMkLst>
            <pc:docMk/>
            <pc:sldMk cId="3672176534" sldId="494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CF447009-E08C-482E-A469-795FF5481F31}" dt="2021-02-18T14:20:07.157" v="2605" actId="20577"/>
          <ac:spMkLst>
            <pc:docMk/>
            <pc:sldMk cId="3672176534" sldId="494"/>
            <ac:spMk id="7" creationId="{8B3B2F24-F59F-48DA-A71A-42C8EC8610A8}"/>
          </ac:spMkLst>
        </pc:spChg>
        <pc:spChg chg="mod">
          <ac:chgData name="Siniša ᵀᴴᴱ ᴼᴿᴵᴳᴵᴻᴬᴸ Wolfenstein" userId="215f646470bc261a" providerId="LiveId" clId="{CF447009-E08C-482E-A469-795FF5481F31}" dt="2021-02-18T14:21:13.214" v="2623"/>
          <ac:spMkLst>
            <pc:docMk/>
            <pc:sldMk cId="3672176534" sldId="494"/>
            <ac:spMk id="8" creationId="{14F2FD1A-5769-470F-BBAA-BFEBB20DEFDD}"/>
          </ac:spMkLst>
        </pc:spChg>
        <pc:spChg chg="mod">
          <ac:chgData name="Siniša ᵀᴴᴱ ᴼᴿᴵᴳᴵᴻᴬᴸ Wolfenstein" userId="215f646470bc261a" providerId="LiveId" clId="{CF447009-E08C-482E-A469-795FF5481F31}" dt="2021-02-18T14:21:27.980" v="2624"/>
          <ac:spMkLst>
            <pc:docMk/>
            <pc:sldMk cId="3672176534" sldId="494"/>
            <ac:spMk id="9" creationId="{AC1EBC37-0C62-405D-A2F7-FACE3BF53476}"/>
          </ac:spMkLst>
        </pc:spChg>
        <pc:spChg chg="mod">
          <ac:chgData name="Siniša ᵀᴴᴱ ᴼᴿᴵᴳᴵᴻᴬᴸ Wolfenstein" userId="215f646470bc261a" providerId="LiveId" clId="{CF447009-E08C-482E-A469-795FF5481F31}" dt="2021-02-18T14:21:45.697" v="2627"/>
          <ac:spMkLst>
            <pc:docMk/>
            <pc:sldMk cId="3672176534" sldId="494"/>
            <ac:spMk id="10" creationId="{6F371666-63F3-443F-BE53-F41CD27F342E}"/>
          </ac:spMkLst>
        </pc:spChg>
        <pc:spChg chg="mod">
          <ac:chgData name="Siniša ᵀᴴᴱ ᴼᴿᴵᴳᴵᴻᴬᴸ Wolfenstein" userId="215f646470bc261a" providerId="LiveId" clId="{CF447009-E08C-482E-A469-795FF5481F31}" dt="2021-02-18T14:21:57.785" v="2632" actId="20577"/>
          <ac:spMkLst>
            <pc:docMk/>
            <pc:sldMk cId="3672176534" sldId="494"/>
            <ac:spMk id="11" creationId="{6E2F4487-C22F-4676-A633-902B50BB2001}"/>
          </ac:spMkLst>
        </pc:spChg>
        <pc:spChg chg="mod">
          <ac:chgData name="Siniša ᵀᴴᴱ ᴼᴿᴵᴳᴵᴻᴬᴸ Wolfenstein" userId="215f646470bc261a" providerId="LiveId" clId="{CF447009-E08C-482E-A469-795FF5481F31}" dt="2021-02-18T14:22:02.624" v="2640" actId="20577"/>
          <ac:spMkLst>
            <pc:docMk/>
            <pc:sldMk cId="3672176534" sldId="494"/>
            <ac:spMk id="12" creationId="{623E195A-B7AC-4C86-B9FF-58AFE1A36A9B}"/>
          </ac:spMkLst>
        </pc:spChg>
        <pc:spChg chg="mod">
          <ac:chgData name="Siniša ᵀᴴᴱ ᴼᴿᴵᴳᴵᴻᴬᴸ Wolfenstein" userId="215f646470bc261a" providerId="LiveId" clId="{CF447009-E08C-482E-A469-795FF5481F31}" dt="2021-02-18T14:22:07.671" v="2646" actId="20577"/>
          <ac:spMkLst>
            <pc:docMk/>
            <pc:sldMk cId="3672176534" sldId="494"/>
            <ac:spMk id="13" creationId="{70C2A821-E6C3-471C-874D-4F663515AC6C}"/>
          </ac:spMkLst>
        </pc:spChg>
        <pc:spChg chg="add mod">
          <ac:chgData name="Siniša ᵀᴴᴱ ᴼᴿᴵᴳᴵᴻᴬᴸ Wolfenstein" userId="215f646470bc261a" providerId="LiveId" clId="{CF447009-E08C-482E-A469-795FF5481F31}" dt="2021-02-18T14:22:15.614" v="2653" actId="20577"/>
          <ac:spMkLst>
            <pc:docMk/>
            <pc:sldMk cId="3672176534" sldId="494"/>
            <ac:spMk id="14" creationId="{5052611A-BE9F-45F7-8FC8-B40A0EFDB18F}"/>
          </ac:spMkLst>
        </pc:spChg>
        <pc:picChg chg="mod">
          <ac:chgData name="Siniša ᵀᴴᴱ ᴼᴿᴵᴳᴵᴻᴬᴸ Wolfenstein" userId="215f646470bc261a" providerId="LiveId" clId="{CF447009-E08C-482E-A469-795FF5481F31}" dt="2021-02-18T14:19:58.451" v="2603" actId="1076"/>
          <ac:picMkLst>
            <pc:docMk/>
            <pc:sldMk cId="3672176534" sldId="494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CF447009-E08C-482E-A469-795FF5481F31}" dt="2021-02-18T14:18:41.677" v="2561" actId="14100"/>
          <ac:picMkLst>
            <pc:docMk/>
            <pc:sldMk cId="3672176534" sldId="494"/>
            <ac:picMk id="5" creationId="{0880ABB5-B97D-4E14-AC1C-4031E662EC45}"/>
          </ac:picMkLst>
        </pc:picChg>
      </pc:sldChg>
      <pc:sldChg chg="addSp delSp modSp add delAnim modAnim">
        <pc:chgData name="Siniša ᵀᴴᴱ ᴼᴿᴵᴳᴵᴻᴬᴸ Wolfenstein" userId="215f646470bc261a" providerId="LiveId" clId="{CF447009-E08C-482E-A469-795FF5481F31}" dt="2021-02-18T14:29:32.130" v="2869" actId="20577"/>
        <pc:sldMkLst>
          <pc:docMk/>
          <pc:sldMk cId="4049335863" sldId="495"/>
        </pc:sldMkLst>
        <pc:spChg chg="del">
          <ac:chgData name="Siniša ᵀᴴᴱ ᴼᴿᴵᴳᴵᴻᴬᴸ Wolfenstein" userId="215f646470bc261a" providerId="LiveId" clId="{CF447009-E08C-482E-A469-795FF5481F31}" dt="2021-02-18T14:22:35.703" v="2657" actId="478"/>
          <ac:spMkLst>
            <pc:docMk/>
            <pc:sldMk cId="4049335863" sldId="495"/>
            <ac:spMk id="8" creationId="{1415EF57-280D-4F13-8431-A24CCBB62C6A}"/>
          </ac:spMkLst>
        </pc:spChg>
        <pc:spChg chg="add mod">
          <ac:chgData name="Siniša ᵀᴴᴱ ᴼᴿᴵᴳᴵᴻᴬᴸ Wolfenstein" userId="215f646470bc261a" providerId="LiveId" clId="{CF447009-E08C-482E-A469-795FF5481F31}" dt="2021-02-18T14:27:50.962" v="2815" actId="20577"/>
          <ac:spMkLst>
            <pc:docMk/>
            <pc:sldMk cId="4049335863" sldId="495"/>
            <ac:spMk id="10" creationId="{5BAEB75A-06FA-416B-B266-E7CF2EB43218}"/>
          </ac:spMkLst>
        </pc:spChg>
        <pc:spChg chg="add mod">
          <ac:chgData name="Siniša ᵀᴴᴱ ᴼᴿᴵᴳᴵᴻᴬᴸ Wolfenstein" userId="215f646470bc261a" providerId="LiveId" clId="{CF447009-E08C-482E-A469-795FF5481F31}" dt="2021-02-18T14:27:59.133" v="2823" actId="20577"/>
          <ac:spMkLst>
            <pc:docMk/>
            <pc:sldMk cId="4049335863" sldId="495"/>
            <ac:spMk id="11" creationId="{A641FEB1-B788-4A1C-B597-2EBC7453B6EE}"/>
          </ac:spMkLst>
        </pc:spChg>
        <pc:spChg chg="add mod">
          <ac:chgData name="Siniša ᵀᴴᴱ ᴼᴿᴵᴳᴵᴻᴬᴸ Wolfenstein" userId="215f646470bc261a" providerId="LiveId" clId="{CF447009-E08C-482E-A469-795FF5481F31}" dt="2021-02-18T14:28:11.336" v="2829" actId="20577"/>
          <ac:spMkLst>
            <pc:docMk/>
            <pc:sldMk cId="4049335863" sldId="495"/>
            <ac:spMk id="12" creationId="{92271BFF-C8AC-430C-BAAB-F3362CE6F34E}"/>
          </ac:spMkLst>
        </pc:spChg>
        <pc:spChg chg="del">
          <ac:chgData name="Siniša ᵀᴴᴱ ᴼᴿᴵᴳᴵᴻᴬᴸ Wolfenstein" userId="215f646470bc261a" providerId="LiveId" clId="{CF447009-E08C-482E-A469-795FF5481F31}" dt="2021-02-18T14:22:33.577" v="2656" actId="478"/>
          <ac:spMkLst>
            <pc:docMk/>
            <pc:sldMk cId="4049335863" sldId="495"/>
            <ac:spMk id="13" creationId="{3362A866-47DB-47BA-85AD-F2E30AAD5DC8}"/>
          </ac:spMkLst>
        </pc:spChg>
        <pc:spChg chg="add mod">
          <ac:chgData name="Siniša ᵀᴴᴱ ᴼᴿᴵᴳᴵᴻᴬᴸ Wolfenstein" userId="215f646470bc261a" providerId="LiveId" clId="{CF447009-E08C-482E-A469-795FF5481F31}" dt="2021-02-18T14:28:21.280" v="2835" actId="20577"/>
          <ac:spMkLst>
            <pc:docMk/>
            <pc:sldMk cId="4049335863" sldId="495"/>
            <ac:spMk id="14" creationId="{9ACD738C-34C0-48E6-8694-B0EC2D860E77}"/>
          </ac:spMkLst>
        </pc:spChg>
        <pc:spChg chg="add mod">
          <ac:chgData name="Siniša ᵀᴴᴱ ᴼᴿᴵᴳᴵᴻᴬᴸ Wolfenstein" userId="215f646470bc261a" providerId="LiveId" clId="{CF447009-E08C-482E-A469-795FF5481F31}" dt="2021-02-18T14:28:43.560" v="2845" actId="20577"/>
          <ac:spMkLst>
            <pc:docMk/>
            <pc:sldMk cId="4049335863" sldId="495"/>
            <ac:spMk id="15" creationId="{1682A5F9-82AA-4918-BB17-D62886C2EBD0}"/>
          </ac:spMkLst>
        </pc:spChg>
        <pc:spChg chg="add mod">
          <ac:chgData name="Siniša ᵀᴴᴱ ᴼᴿᴵᴳᴵᴻᴬᴸ Wolfenstein" userId="215f646470bc261a" providerId="LiveId" clId="{CF447009-E08C-482E-A469-795FF5481F31}" dt="2021-02-18T14:28:58.177" v="2852" actId="20577"/>
          <ac:spMkLst>
            <pc:docMk/>
            <pc:sldMk cId="4049335863" sldId="495"/>
            <ac:spMk id="16" creationId="{DB364292-9149-48F4-A07A-EC54A63FC4F9}"/>
          </ac:spMkLst>
        </pc:spChg>
        <pc:spChg chg="add mod">
          <ac:chgData name="Siniša ᵀᴴᴱ ᴼᴿᴵᴳᴵᴻᴬᴸ Wolfenstein" userId="215f646470bc261a" providerId="LiveId" clId="{CF447009-E08C-482E-A469-795FF5481F31}" dt="2021-02-18T14:29:24.235" v="2864" actId="20577"/>
          <ac:spMkLst>
            <pc:docMk/>
            <pc:sldMk cId="4049335863" sldId="495"/>
            <ac:spMk id="17" creationId="{73FB4C51-E193-415E-A2A5-0798EA6FB096}"/>
          </ac:spMkLst>
        </pc:spChg>
        <pc:spChg chg="add mod">
          <ac:chgData name="Siniša ᵀᴴᴱ ᴼᴿᴵᴳᴵᴻᴬᴸ Wolfenstein" userId="215f646470bc261a" providerId="LiveId" clId="{CF447009-E08C-482E-A469-795FF5481F31}" dt="2021-02-18T14:29:32.130" v="2869" actId="20577"/>
          <ac:spMkLst>
            <pc:docMk/>
            <pc:sldMk cId="4049335863" sldId="495"/>
            <ac:spMk id="18" creationId="{3574F415-30F0-43C8-8A6F-1B2B25C66F01}"/>
          </ac:spMkLst>
        </pc:spChg>
        <pc:spChg chg="mod">
          <ac:chgData name="Siniša ᵀᴴᴱ ᴼᴿᴵᴳᴵᴻᴬᴸ Wolfenstein" userId="215f646470bc261a" providerId="LiveId" clId="{CF447009-E08C-482E-A469-795FF5481F31}" dt="2021-02-18T14:25:47.883" v="2770" actId="1076"/>
          <ac:spMkLst>
            <pc:docMk/>
            <pc:sldMk cId="4049335863" sldId="495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CF447009-E08C-482E-A469-795FF5481F31}" dt="2021-02-18T14:25:18.528" v="2761" actId="1036"/>
          <ac:picMkLst>
            <pc:docMk/>
            <pc:sldMk cId="4049335863" sldId="495"/>
            <ac:picMk id="2" creationId="{C6474CDB-18F1-4236-831A-8BD9BF6A56F0}"/>
          </ac:picMkLst>
        </pc:picChg>
        <pc:picChg chg="add mod">
          <ac:chgData name="Siniša ᵀᴴᴱ ᴼᴿᴵᴳᴵᴻᴬᴸ Wolfenstein" userId="215f646470bc261a" providerId="LiveId" clId="{CF447009-E08C-482E-A469-795FF5481F31}" dt="2021-02-18T14:26:03.061" v="2772" actId="1076"/>
          <ac:picMkLst>
            <pc:docMk/>
            <pc:sldMk cId="4049335863" sldId="495"/>
            <ac:picMk id="4" creationId="{56752ACB-D635-40EB-9AF5-D3CACD0B67C6}"/>
          </ac:picMkLst>
        </pc:picChg>
        <pc:picChg chg="del">
          <ac:chgData name="Siniša ᵀᴴᴱ ᴼᴿᴵᴳᴵᴻᴬᴸ Wolfenstein" userId="215f646470bc261a" providerId="LiveId" clId="{CF447009-E08C-482E-A469-795FF5481F31}" dt="2021-02-18T14:22:31.853" v="2655" actId="478"/>
          <ac:picMkLst>
            <pc:docMk/>
            <pc:sldMk cId="4049335863" sldId="495"/>
            <ac:picMk id="5" creationId="{09AF8E95-09E9-4B98-8ED1-9C1A92D14C19}"/>
          </ac:picMkLst>
        </pc:picChg>
      </pc:sldChg>
      <pc:sldChg chg="addSp delSp modSp add ord delAnim modAnim">
        <pc:chgData name="Siniša ᵀᴴᴱ ᴼᴿᴵᴳᴵᴻᴬᴸ Wolfenstein" userId="215f646470bc261a" providerId="LiveId" clId="{CF447009-E08C-482E-A469-795FF5481F31}" dt="2021-02-18T14:33:05.407" v="3013" actId="20577"/>
        <pc:sldMkLst>
          <pc:docMk/>
          <pc:sldMk cId="3647050548" sldId="496"/>
        </pc:sldMkLst>
        <pc:spChg chg="mod">
          <ac:chgData name="Siniša ᵀᴴᴱ ᴼᴿᴵᴳᴵᴻᴬᴸ Wolfenstein" userId="215f646470bc261a" providerId="LiveId" clId="{CF447009-E08C-482E-A469-795FF5481F31}" dt="2021-02-18T14:31:24.103" v="2957" actId="20577"/>
          <ac:spMkLst>
            <pc:docMk/>
            <pc:sldMk cId="3647050548" sldId="496"/>
            <ac:spMk id="7" creationId="{8B3B2F24-F59F-48DA-A71A-42C8EC8610A8}"/>
          </ac:spMkLst>
        </pc:spChg>
        <pc:spChg chg="mod">
          <ac:chgData name="Siniša ᵀᴴᴱ ᴼᴿᴵᴳᴵᴻᴬᴸ Wolfenstein" userId="215f646470bc261a" providerId="LiveId" clId="{CF447009-E08C-482E-A469-795FF5481F31}" dt="2021-02-18T14:32:13.029" v="2966"/>
          <ac:spMkLst>
            <pc:docMk/>
            <pc:sldMk cId="3647050548" sldId="496"/>
            <ac:spMk id="8" creationId="{14F2FD1A-5769-470F-BBAA-BFEBB20DEFDD}"/>
          </ac:spMkLst>
        </pc:spChg>
        <pc:spChg chg="mod">
          <ac:chgData name="Siniša ᵀᴴᴱ ᴼᴿᴵᴳᴵᴻᴬᴸ Wolfenstein" userId="215f646470bc261a" providerId="LiveId" clId="{CF447009-E08C-482E-A469-795FF5481F31}" dt="2021-02-18T14:32:18.679" v="2975" actId="20577"/>
          <ac:spMkLst>
            <pc:docMk/>
            <pc:sldMk cId="3647050548" sldId="496"/>
            <ac:spMk id="9" creationId="{AC1EBC37-0C62-405D-A2F7-FACE3BF53476}"/>
          </ac:spMkLst>
        </pc:spChg>
        <pc:spChg chg="mod">
          <ac:chgData name="Siniša ᵀᴴᴱ ᴼᴿᴵᴳᴵᴻᴬᴸ Wolfenstein" userId="215f646470bc261a" providerId="LiveId" clId="{CF447009-E08C-482E-A469-795FF5481F31}" dt="2021-02-18T14:32:52.410" v="2993" actId="20577"/>
          <ac:spMkLst>
            <pc:docMk/>
            <pc:sldMk cId="3647050548" sldId="496"/>
            <ac:spMk id="10" creationId="{6F371666-63F3-443F-BE53-F41CD27F342E}"/>
          </ac:spMkLst>
        </pc:spChg>
        <pc:spChg chg="mod">
          <ac:chgData name="Siniša ᵀᴴᴱ ᴼᴿᴵᴳᴵᴻᴬᴸ Wolfenstein" userId="215f646470bc261a" providerId="LiveId" clId="{CF447009-E08C-482E-A469-795FF5481F31}" dt="2021-02-18T14:32:57.097" v="3001" actId="20577"/>
          <ac:spMkLst>
            <pc:docMk/>
            <pc:sldMk cId="3647050548" sldId="496"/>
            <ac:spMk id="11" creationId="{6E2F4487-C22F-4676-A633-902B50BB2001}"/>
          </ac:spMkLst>
        </pc:spChg>
        <pc:spChg chg="del">
          <ac:chgData name="Siniša ᵀᴴᴱ ᴼᴿᴵᴳᴵᴻᴬᴸ Wolfenstein" userId="215f646470bc261a" providerId="LiveId" clId="{CF447009-E08C-482E-A469-795FF5481F31}" dt="2021-02-18T14:29:57.946" v="2872" actId="478"/>
          <ac:spMkLst>
            <pc:docMk/>
            <pc:sldMk cId="3647050548" sldId="496"/>
            <ac:spMk id="12" creationId="{623E195A-B7AC-4C86-B9FF-58AFE1A36A9B}"/>
          </ac:spMkLst>
        </pc:spChg>
        <pc:spChg chg="del">
          <ac:chgData name="Siniša ᵀᴴᴱ ᴼᴿᴵᴳᴵᴻᴬᴸ Wolfenstein" userId="215f646470bc261a" providerId="LiveId" clId="{CF447009-E08C-482E-A469-795FF5481F31}" dt="2021-02-18T14:29:57.946" v="2872" actId="478"/>
          <ac:spMkLst>
            <pc:docMk/>
            <pc:sldMk cId="3647050548" sldId="496"/>
            <ac:spMk id="13" creationId="{70C2A821-E6C3-471C-874D-4F663515AC6C}"/>
          </ac:spMkLst>
        </pc:spChg>
        <pc:spChg chg="del">
          <ac:chgData name="Siniša ᵀᴴᴱ ᴼᴿᴵᴳᴵᴻᴬᴸ Wolfenstein" userId="215f646470bc261a" providerId="LiveId" clId="{CF447009-E08C-482E-A469-795FF5481F31}" dt="2021-02-18T14:29:57.946" v="2872" actId="478"/>
          <ac:spMkLst>
            <pc:docMk/>
            <pc:sldMk cId="3647050548" sldId="496"/>
            <ac:spMk id="14" creationId="{5052611A-BE9F-45F7-8FC8-B40A0EFDB18F}"/>
          </ac:spMkLst>
        </pc:spChg>
        <pc:spChg chg="add mod">
          <ac:chgData name="Siniša ᵀᴴᴱ ᴼᴿᴵᴳᴵᴻᴬᴸ Wolfenstein" userId="215f646470bc261a" providerId="LiveId" clId="{CF447009-E08C-482E-A469-795FF5481F31}" dt="2021-02-18T14:33:01.064" v="3007" actId="20577"/>
          <ac:spMkLst>
            <pc:docMk/>
            <pc:sldMk cId="3647050548" sldId="496"/>
            <ac:spMk id="15" creationId="{4F5FEE01-3E61-42E8-9B55-606B3BD4906E}"/>
          </ac:spMkLst>
        </pc:spChg>
        <pc:spChg chg="add mod">
          <ac:chgData name="Siniša ᵀᴴᴱ ᴼᴿᴵᴳᴵᴻᴬᴸ Wolfenstein" userId="215f646470bc261a" providerId="LiveId" clId="{CF447009-E08C-482E-A469-795FF5481F31}" dt="2021-02-18T14:33:05.407" v="3013" actId="20577"/>
          <ac:spMkLst>
            <pc:docMk/>
            <pc:sldMk cId="3647050548" sldId="496"/>
            <ac:spMk id="16" creationId="{0B09FDF5-1009-499A-B775-0249EDE1A72F}"/>
          </ac:spMkLst>
        </pc:spChg>
        <pc:picChg chg="mod">
          <ac:chgData name="Siniša ᵀᴴᴱ ᴼᴿᴵᴳᴵᴻᴬᴸ Wolfenstein" userId="215f646470bc261a" providerId="LiveId" clId="{CF447009-E08C-482E-A469-795FF5481F31}" dt="2021-02-18T14:30:49.537" v="2880" actId="14100"/>
          <ac:picMkLst>
            <pc:docMk/>
            <pc:sldMk cId="3647050548" sldId="496"/>
            <ac:picMk id="2" creationId="{47B46515-7EBB-4A63-ADB4-F4E8362CBF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18.2.2021.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hyperlink" Target="https://www.e-sfera.hr/dodatni-digitalni-sadrzaji/464d821a-ac7b-4e8e-b655-7fb60aa9fffe/assets/audio/34a_spelling.mp3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e-sfera.hr/dodatni-digitalni-sadrzaji/ad6bdda6-8715-4891-97c7-fc25b9bcab2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-sfera.hr/dodatni-digitalni-sadrzaji/464d821a-ac7b-4e8e-b655-7fb60aa9fff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ordwall.net/resource/11181147" TargetMode="Externa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hyperlink" Target="https://www.e-sfera.hr/dodatni-digitalni-sadrzaji/464d821a-ac7b-4e8e-b655-7fb60aa9fffe/assets/audio/34_alphabet.mp3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1587201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4;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Jobs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my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duties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481848" y="2913849"/>
            <a:ext cx="71258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Reading</a:t>
            </a:r>
            <a:r>
              <a:rPr lang="hr-HR" sz="4000" dirty="0"/>
              <a:t> </a:t>
            </a:r>
            <a:r>
              <a:rPr lang="hr-HR" sz="4000" dirty="0" err="1"/>
              <a:t>is</a:t>
            </a:r>
            <a:r>
              <a:rPr lang="hr-HR" sz="4000" dirty="0"/>
              <a:t> </a:t>
            </a:r>
            <a:r>
              <a:rPr lang="hr-HR" sz="4000" dirty="0" err="1"/>
              <a:t>fun</a:t>
            </a:r>
            <a:r>
              <a:rPr lang="hr-HR" sz="4000" dirty="0"/>
              <a:t> 4; </a:t>
            </a:r>
            <a:br>
              <a:rPr lang="hr-HR" sz="4000" dirty="0"/>
            </a:br>
            <a:r>
              <a:rPr lang="en-US" sz="4000" dirty="0"/>
              <a:t>The Olympics from A to Z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" y="18469"/>
            <a:ext cx="5125644" cy="68395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4441" y="17694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78...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14441" y="1043631"/>
            <a:ext cx="7052456" cy="2845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to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 </a:t>
            </a: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word?</a:t>
            </a:r>
            <a:br>
              <a:rPr lang="hr-HR" sz="2000" i="1" dirty="0"/>
            </a:br>
            <a:r>
              <a:rPr lang="hr-HR" sz="2000" i="1" dirty="0"/>
              <a:t>Poslušaj i zapiši riječi!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https://www.e-sfera.hr/dodatni-digitalni-sadrzaji/464d821a-ac7b-4e8e-b655-7fb60aa9fffe/assets/audio/34a_spelling.mp3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508" y="2369713"/>
            <a:ext cx="7258055" cy="26994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44_The_alphabet_TASK">
            <a:hlinkClick r:id="" action="ppaction://media"/>
            <a:extLst>
              <a:ext uri="{FF2B5EF4-FFF2-40B4-BE49-F238E27FC236}">
                <a16:creationId xmlns:a16="http://schemas.microsoft.com/office/drawing/2014/main" id="{56752ACB-D635-40EB-9AF5-D3CACD0B67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08399" y="942345"/>
            <a:ext cx="609600" cy="609600"/>
          </a:xfrm>
          <a:prstGeom prst="rect">
            <a:avLst/>
          </a:prstGeom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5BAEB75A-06FA-416B-B266-E7CF2EB43218}"/>
              </a:ext>
            </a:extLst>
          </p:cNvPr>
          <p:cNvSpPr txBox="1">
            <a:spLocks/>
          </p:cNvSpPr>
          <p:nvPr/>
        </p:nvSpPr>
        <p:spPr>
          <a:xfrm>
            <a:off x="5393467" y="2907665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PUCK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641FEB1-B788-4A1C-B597-2EBC7453B6EE}"/>
              </a:ext>
            </a:extLst>
          </p:cNvPr>
          <p:cNvSpPr txBox="1">
            <a:spLocks/>
          </p:cNvSpPr>
          <p:nvPr/>
        </p:nvSpPr>
        <p:spPr>
          <a:xfrm>
            <a:off x="5393467" y="3445617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HELMET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2271BFF-C8AC-430C-BAAB-F3362CE6F34E}"/>
              </a:ext>
            </a:extLst>
          </p:cNvPr>
          <p:cNvSpPr txBox="1">
            <a:spLocks/>
          </p:cNvSpPr>
          <p:nvPr/>
        </p:nvSpPr>
        <p:spPr>
          <a:xfrm>
            <a:off x="5393467" y="4001817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RACKET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ACD738C-34C0-48E6-8694-B0EC2D860E77}"/>
              </a:ext>
            </a:extLst>
          </p:cNvPr>
          <p:cNvSpPr txBox="1">
            <a:spLocks/>
          </p:cNvSpPr>
          <p:nvPr/>
        </p:nvSpPr>
        <p:spPr>
          <a:xfrm>
            <a:off x="5393467" y="4535508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ROWING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682A5F9-82AA-4918-BB17-D62886C2EBD0}"/>
              </a:ext>
            </a:extLst>
          </p:cNvPr>
          <p:cNvSpPr txBox="1">
            <a:spLocks/>
          </p:cNvSpPr>
          <p:nvPr/>
        </p:nvSpPr>
        <p:spPr>
          <a:xfrm>
            <a:off x="9267861" y="2916899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GYMNASTICS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DB364292-9149-48F4-A07A-EC54A63FC4F9}"/>
              </a:ext>
            </a:extLst>
          </p:cNvPr>
          <p:cNvSpPr txBox="1">
            <a:spLocks/>
          </p:cNvSpPr>
          <p:nvPr/>
        </p:nvSpPr>
        <p:spPr>
          <a:xfrm>
            <a:off x="9267861" y="3445617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ACTOR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3FB4C51-E193-415E-A2A5-0798EA6FB096}"/>
              </a:ext>
            </a:extLst>
          </p:cNvPr>
          <p:cNvSpPr txBox="1">
            <a:spLocks/>
          </p:cNvSpPr>
          <p:nvPr/>
        </p:nvSpPr>
        <p:spPr>
          <a:xfrm>
            <a:off x="9267861" y="3985546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HAIRDRESSER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574F415-30F0-43C8-8A6F-1B2B25C66F01}"/>
              </a:ext>
            </a:extLst>
          </p:cNvPr>
          <p:cNvSpPr txBox="1">
            <a:spLocks/>
          </p:cNvSpPr>
          <p:nvPr/>
        </p:nvSpPr>
        <p:spPr>
          <a:xfrm>
            <a:off x="9267861" y="4524052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CLERK</a:t>
            </a:r>
          </a:p>
        </p:txBody>
      </p:sp>
    </p:spTree>
    <p:extLst>
      <p:ext uri="{BB962C8B-B14F-4D97-AF65-F5344CB8AC3E}">
        <p14:creationId xmlns:p14="http://schemas.microsoft.com/office/powerpoint/2010/main" val="40493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85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build="p"/>
      <p:bldP spid="22" grpId="0" build="p"/>
      <p:bldP spid="10" grpId="0" build="p"/>
      <p:bldP spid="11" grpId="0" build="p"/>
      <p:bldP spid="12" grpId="0" build="p"/>
      <p:bldP spid="14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676"/>
            <a:ext cx="5127455" cy="684732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085282" y="38215"/>
            <a:ext cx="561191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75.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27454" y="406831"/>
            <a:ext cx="10461024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Name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Olympic</a:t>
            </a:r>
            <a:r>
              <a:rPr lang="hr-HR" sz="2000" b="1" dirty="0"/>
              <a:t> </a:t>
            </a:r>
            <a:r>
              <a:rPr lang="hr-HR" sz="2000" b="1" dirty="0" err="1"/>
              <a:t>sports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Imenuj olimpijske sportove.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572" y="1134993"/>
            <a:ext cx="8212428" cy="572300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4F2FD1A-5769-470F-BBAA-BFEBB20DEFDD}"/>
              </a:ext>
            </a:extLst>
          </p:cNvPr>
          <p:cNvSpPr txBox="1">
            <a:spLocks/>
          </p:cNvSpPr>
          <p:nvPr/>
        </p:nvSpPr>
        <p:spPr>
          <a:xfrm>
            <a:off x="4259749" y="3578019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speed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skating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C1EBC37-0C62-405D-A2F7-FACE3BF53476}"/>
              </a:ext>
            </a:extLst>
          </p:cNvPr>
          <p:cNvSpPr txBox="1">
            <a:spLocks/>
          </p:cNvSpPr>
          <p:nvPr/>
        </p:nvSpPr>
        <p:spPr>
          <a:xfrm>
            <a:off x="6932750" y="3599334"/>
            <a:ext cx="3425216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athletics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F371666-63F3-443F-BE53-F41CD27F342E}"/>
              </a:ext>
            </a:extLst>
          </p:cNvPr>
          <p:cNvSpPr txBox="1">
            <a:spLocks/>
          </p:cNvSpPr>
          <p:nvPr/>
        </p:nvSpPr>
        <p:spPr>
          <a:xfrm>
            <a:off x="9580414" y="3604121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ice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hockey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E2F4487-C22F-4676-A633-902B50BB2001}"/>
              </a:ext>
            </a:extLst>
          </p:cNvPr>
          <p:cNvSpPr txBox="1">
            <a:spLocks/>
          </p:cNvSpPr>
          <p:nvPr/>
        </p:nvSpPr>
        <p:spPr>
          <a:xfrm>
            <a:off x="4259749" y="6357979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swimming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4F5FEE01-3E61-42E8-9B55-606B3BD4906E}"/>
              </a:ext>
            </a:extLst>
          </p:cNvPr>
          <p:cNvSpPr txBox="1">
            <a:spLocks/>
          </p:cNvSpPr>
          <p:nvPr/>
        </p:nvSpPr>
        <p:spPr>
          <a:xfrm>
            <a:off x="6932750" y="6357978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skiing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B09FDF5-1009-499A-B775-0249EDE1A72F}"/>
              </a:ext>
            </a:extLst>
          </p:cNvPr>
          <p:cNvSpPr txBox="1">
            <a:spLocks/>
          </p:cNvSpPr>
          <p:nvPr/>
        </p:nvSpPr>
        <p:spPr>
          <a:xfrm>
            <a:off x="9605751" y="6362765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rowing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0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 build="p"/>
      <p:bldP spid="10" grpId="0" build="p"/>
      <p:bldP spid="11" grpId="0" build="p"/>
      <p:bldP spid="15" grpId="0" build="p"/>
      <p:bldP spid="1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Vidi izvornu sliku">
            <a:hlinkClick r:id="rId2"/>
            <a:extLst>
              <a:ext uri="{FF2B5EF4-FFF2-40B4-BE49-F238E27FC236}">
                <a16:creationId xmlns:a16="http://schemas.microsoft.com/office/drawing/2014/main" id="{04850BD4-CBB0-488D-8358-0557E125B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74652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CCEC7B5-D29D-46AA-8AE6-04BF491DB084}"/>
              </a:ext>
            </a:extLst>
          </p:cNvPr>
          <p:cNvSpPr txBox="1">
            <a:spLocks/>
          </p:cNvSpPr>
          <p:nvPr/>
        </p:nvSpPr>
        <p:spPr>
          <a:xfrm>
            <a:off x="261135" y="2964677"/>
            <a:ext cx="11669730" cy="5240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r-HR" sz="2000" i="1" dirty="0"/>
              <a:t>Otvori sljedeću poveznicu, te odaberi </a:t>
            </a:r>
            <a:r>
              <a:rPr lang="hr-HR" sz="2000" b="1" dirty="0"/>
              <a:t>LEARN MORE</a:t>
            </a:r>
            <a:r>
              <a:rPr lang="hr-HR" sz="2000" i="1" dirty="0"/>
              <a:t>!</a:t>
            </a:r>
          </a:p>
          <a:p>
            <a:pPr marL="0" indent="0" algn="ctr">
              <a:buNone/>
            </a:pPr>
            <a:r>
              <a:rPr lang="hr-HR" sz="2000" dirty="0">
                <a:hlinkClick r:id="rId4"/>
              </a:rPr>
              <a:t>https://www.e-sfera.hr/dodatni-digitalni-sadrzaji/464d821a-ac7b-4e8e-b655-7fb60aa9fffe/</a:t>
            </a:r>
            <a:endParaRPr lang="hr-HR" sz="2000" dirty="0"/>
          </a:p>
          <a:p>
            <a:pPr marL="0" indent="0" algn="ctr">
              <a:buNone/>
            </a:pPr>
            <a:r>
              <a:rPr lang="hr-HR" sz="2000" b="1" u="sng" dirty="0" err="1"/>
              <a:t>Sports</a:t>
            </a:r>
            <a:endParaRPr lang="hr-HR" sz="2000" b="1" u="sng" dirty="0"/>
          </a:p>
          <a:p>
            <a:pPr marL="0" indent="0" algn="ctr">
              <a:buNone/>
            </a:pPr>
            <a:r>
              <a:rPr lang="hr-HR" sz="2000" i="1" dirty="0"/>
              <a:t>Pročitaj tekst i riješi prateće zadatke. </a:t>
            </a:r>
          </a:p>
        </p:txBody>
      </p:sp>
    </p:spTree>
    <p:extLst>
      <p:ext uri="{BB962C8B-B14F-4D97-AF65-F5344CB8AC3E}">
        <p14:creationId xmlns:p14="http://schemas.microsoft.com/office/powerpoint/2010/main" val="37862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3BF8D71-0E10-4C26-8D2B-68AB112CB5F2}"/>
              </a:ext>
            </a:extLst>
          </p:cNvPr>
          <p:cNvSpPr txBox="1">
            <a:spLocks/>
          </p:cNvSpPr>
          <p:nvPr/>
        </p:nvSpPr>
        <p:spPr>
          <a:xfrm>
            <a:off x="218767" y="208754"/>
            <a:ext cx="4947395" cy="9157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meaning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Prepoznaješ li sljedeće riječi?</a:t>
            </a:r>
          </a:p>
          <a:p>
            <a:pPr marL="0" indent="0">
              <a:buNone/>
            </a:pPr>
            <a:r>
              <a:rPr lang="hr-HR" sz="2400" b="1" dirty="0" err="1"/>
              <a:t>medal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mascot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winter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summer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flag</a:t>
            </a:r>
            <a:endParaRPr lang="hr-HR" sz="2400" b="1" dirty="0"/>
          </a:p>
          <a:p>
            <a:pPr marL="0" indent="0">
              <a:buNone/>
            </a:pPr>
            <a:r>
              <a:rPr lang="hr-HR" sz="2400" b="1" dirty="0" err="1"/>
              <a:t>flame</a:t>
            </a:r>
            <a:endParaRPr lang="hr-HR" sz="2400" b="1" dirty="0"/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B4E3940-2504-4616-B7E2-7121107BF702}"/>
              </a:ext>
            </a:extLst>
          </p:cNvPr>
          <p:cNvSpPr txBox="1">
            <a:spLocks/>
          </p:cNvSpPr>
          <p:nvPr/>
        </p:nvSpPr>
        <p:spPr>
          <a:xfrm>
            <a:off x="1564811" y="1168901"/>
            <a:ext cx="4028913" cy="6496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i="1" dirty="0"/>
              <a:t>medalja</a:t>
            </a:r>
          </a:p>
          <a:p>
            <a:pPr marL="0" indent="0">
              <a:buNone/>
            </a:pPr>
            <a:r>
              <a:rPr lang="hr-HR" sz="2400" i="1" dirty="0"/>
              <a:t>maskota</a:t>
            </a:r>
          </a:p>
          <a:p>
            <a:pPr marL="0" indent="0">
              <a:buNone/>
            </a:pPr>
            <a:r>
              <a:rPr lang="hr-HR" sz="2400" i="1" dirty="0"/>
              <a:t>zima</a:t>
            </a:r>
          </a:p>
          <a:p>
            <a:pPr marL="0" indent="0">
              <a:buNone/>
            </a:pPr>
            <a:r>
              <a:rPr lang="hr-HR" sz="2400" i="1" dirty="0"/>
              <a:t>ljeto</a:t>
            </a:r>
          </a:p>
          <a:p>
            <a:pPr marL="0" indent="0">
              <a:buNone/>
            </a:pPr>
            <a:r>
              <a:rPr lang="hr-HR" sz="2400" i="1" dirty="0"/>
              <a:t>zastava</a:t>
            </a:r>
          </a:p>
          <a:p>
            <a:pPr marL="0" indent="0">
              <a:buNone/>
            </a:pPr>
            <a:r>
              <a:rPr lang="hr-HR" sz="2400" i="1" dirty="0"/>
              <a:t>plamen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2480B4A-1327-4140-B4F7-7936147646C6}"/>
              </a:ext>
            </a:extLst>
          </p:cNvPr>
          <p:cNvSpPr txBox="1">
            <a:spLocks/>
          </p:cNvSpPr>
          <p:nvPr/>
        </p:nvSpPr>
        <p:spPr>
          <a:xfrm>
            <a:off x="568845" y="4060064"/>
            <a:ext cx="4028914" cy="1052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/>
              <a:t>Što povezuje te riječi?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</p:txBody>
      </p:sp>
      <p:pic>
        <p:nvPicPr>
          <p:cNvPr id="1028" name="Picture 4" descr="Vidi izvornu sliku">
            <a:extLst>
              <a:ext uri="{FF2B5EF4-FFF2-40B4-BE49-F238E27FC236}">
                <a16:creationId xmlns:a16="http://schemas.microsoft.com/office/drawing/2014/main" id="{32ED153F-9471-4943-861C-A502A0CD2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67" y="4263284"/>
            <a:ext cx="3129566" cy="169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3CF82072-CB83-463B-B255-B209986FD974}"/>
              </a:ext>
            </a:extLst>
          </p:cNvPr>
          <p:cNvSpPr txBox="1">
            <a:spLocks/>
          </p:cNvSpPr>
          <p:nvPr/>
        </p:nvSpPr>
        <p:spPr>
          <a:xfrm>
            <a:off x="568845" y="6165761"/>
            <a:ext cx="4028914" cy="10528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Olympic</a:t>
            </a:r>
            <a:r>
              <a:rPr lang="hr-HR" sz="2000" i="1" dirty="0"/>
              <a:t> </a:t>
            </a:r>
            <a:r>
              <a:rPr lang="hr-HR" sz="2000" i="1" dirty="0" err="1"/>
              <a:t>Games</a:t>
            </a: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00A39B5-05CA-4E9B-A635-BA18405AF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" y="0"/>
            <a:ext cx="5143500" cy="6858000"/>
          </a:xfrm>
          <a:prstGeom prst="rect">
            <a:avLst/>
          </a:prstGeom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FEE87AD-BECA-47DE-A4CC-9449881B2904}"/>
              </a:ext>
            </a:extLst>
          </p:cNvPr>
          <p:cNvSpPr txBox="1">
            <a:spLocks/>
          </p:cNvSpPr>
          <p:nvPr/>
        </p:nvSpPr>
        <p:spPr>
          <a:xfrm>
            <a:off x="5114441" y="17694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77.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DB49B4B-EB12-4A73-9B4A-FA4238BB15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122" y="793943"/>
            <a:ext cx="4464378" cy="23706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8B2423E-5DA9-42DD-BA8E-AB0365DA4D0E}"/>
              </a:ext>
            </a:extLst>
          </p:cNvPr>
          <p:cNvSpPr txBox="1">
            <a:spLocks/>
          </p:cNvSpPr>
          <p:nvPr/>
        </p:nvSpPr>
        <p:spPr>
          <a:xfrm>
            <a:off x="5362267" y="793943"/>
            <a:ext cx="6829733" cy="5025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much do you know about the Olympic</a:t>
            </a:r>
            <a:r>
              <a:rPr lang="hr-HR" sz="2000" b="1" dirty="0"/>
              <a:t> </a:t>
            </a:r>
            <a:r>
              <a:rPr lang="en-US" sz="2000" b="1" dirty="0"/>
              <a:t>Games? Answer these questions.</a:t>
            </a:r>
            <a:r>
              <a:rPr lang="hr-HR" sz="2000" b="1" dirty="0"/>
              <a:t> </a:t>
            </a:r>
            <a:r>
              <a:rPr lang="hr-HR" sz="2000" i="1" dirty="0"/>
              <a:t>Koliko znaš o Olimpijskim igrama. Pokušaj odgovoriti na pitanja.</a:t>
            </a:r>
          </a:p>
          <a:p>
            <a:pPr marL="0" indent="0">
              <a:buNone/>
            </a:pPr>
            <a:r>
              <a:rPr lang="hr-HR" sz="2000" i="1" dirty="0"/>
              <a:t>1 Koliko često se održavaju Olimpijske igre?</a:t>
            </a:r>
          </a:p>
          <a:p>
            <a:pPr marL="0" indent="0">
              <a:buNone/>
            </a:pPr>
            <a:r>
              <a:rPr lang="hr-HR" sz="2000" i="1" dirty="0"/>
              <a:t>2 Tko se na njima može natjecati?</a:t>
            </a:r>
          </a:p>
          <a:p>
            <a:pPr marL="0" indent="0">
              <a:buNone/>
            </a:pPr>
            <a:r>
              <a:rPr lang="hr-HR" sz="2000" i="1" dirty="0"/>
              <a:t>3 Koji je slogan Olimpijskih igara?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C4087B2-F408-422D-8EC1-584C113E9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9534" y="3941072"/>
            <a:ext cx="5677751" cy="27559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CB8CF0DA-1024-47E7-A018-5EA0F02FC9AB}"/>
              </a:ext>
            </a:extLst>
          </p:cNvPr>
          <p:cNvSpPr txBox="1">
            <a:spLocks/>
          </p:cNvSpPr>
          <p:nvPr/>
        </p:nvSpPr>
        <p:spPr>
          <a:xfrm>
            <a:off x="5593724" y="3275305"/>
            <a:ext cx="3970001" cy="2890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check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answers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Pročitaj i provjeri jesi li bio u pravu.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81409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  <p:bldP spid="7" grpId="0" build="p"/>
      <p:bldP spid="9" grpId="0"/>
      <p:bldP spid="11" grpId="0" build="p"/>
      <p:bldP spid="13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47"/>
            <a:ext cx="5125644" cy="683216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070668" y="240379"/>
            <a:ext cx="3121332" cy="4693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rest of the text and find the correct</a:t>
            </a:r>
            <a:r>
              <a:rPr lang="hr-HR" sz="2000" b="1" dirty="0"/>
              <a:t> </a:t>
            </a:r>
            <a:r>
              <a:rPr lang="en-US" sz="2000" b="1" dirty="0"/>
              <a:t>headings for each paragraph.</a:t>
            </a:r>
            <a:br>
              <a:rPr lang="hr-HR" sz="2000" i="1" dirty="0"/>
            </a:br>
            <a:r>
              <a:rPr lang="hr-HR" sz="2000" i="1" dirty="0"/>
              <a:t>Pročitaj ostatak teksta i svakom odlomku daj jedan od ponuđenih naslova.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89" y="240379"/>
            <a:ext cx="8622290" cy="64308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BC2D9C1-347C-4007-A9AA-DB53EC1D0860}"/>
              </a:ext>
            </a:extLst>
          </p:cNvPr>
          <p:cNvSpPr txBox="1">
            <a:spLocks/>
          </p:cNvSpPr>
          <p:nvPr/>
        </p:nvSpPr>
        <p:spPr>
          <a:xfrm>
            <a:off x="646202" y="2561548"/>
            <a:ext cx="362958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The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Olympic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flag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A50F6368-D781-4B4C-8110-C617112EDB58}"/>
              </a:ext>
            </a:extLst>
          </p:cNvPr>
          <p:cNvSpPr txBox="1">
            <a:spLocks/>
          </p:cNvSpPr>
          <p:nvPr/>
        </p:nvSpPr>
        <p:spPr>
          <a:xfrm>
            <a:off x="646202" y="3965345"/>
            <a:ext cx="362958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The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Summer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Olympics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99A539BA-CDCA-4D7B-9208-4FDEC6395EB3}"/>
              </a:ext>
            </a:extLst>
          </p:cNvPr>
          <p:cNvSpPr txBox="1">
            <a:spLocks/>
          </p:cNvSpPr>
          <p:nvPr/>
        </p:nvSpPr>
        <p:spPr>
          <a:xfrm>
            <a:off x="646202" y="5143384"/>
            <a:ext cx="362958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The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Winter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Olympics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50898AD-CA0F-41D3-975B-79959182B971}"/>
              </a:ext>
            </a:extLst>
          </p:cNvPr>
          <p:cNvSpPr txBox="1">
            <a:spLocks/>
          </p:cNvSpPr>
          <p:nvPr/>
        </p:nvSpPr>
        <p:spPr>
          <a:xfrm>
            <a:off x="4831836" y="2535789"/>
            <a:ext cx="362958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Medals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B722144-ECB8-4EAB-9E50-F81E3C6B478D}"/>
              </a:ext>
            </a:extLst>
          </p:cNvPr>
          <p:cNvSpPr txBox="1">
            <a:spLocks/>
          </p:cNvSpPr>
          <p:nvPr/>
        </p:nvSpPr>
        <p:spPr>
          <a:xfrm>
            <a:off x="4831836" y="3965345"/>
            <a:ext cx="362958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The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Olympic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Flame</a:t>
            </a:r>
            <a:endParaRPr lang="hr-HR" sz="2400" dirty="0">
              <a:solidFill>
                <a:srgbClr val="FF0000"/>
              </a:solidFill>
            </a:endParaRP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ADAF563-37A0-4272-8A6E-D2FC923C2E1C}"/>
              </a:ext>
            </a:extLst>
          </p:cNvPr>
          <p:cNvSpPr txBox="1">
            <a:spLocks/>
          </p:cNvSpPr>
          <p:nvPr/>
        </p:nvSpPr>
        <p:spPr>
          <a:xfrm>
            <a:off x="4728804" y="5130503"/>
            <a:ext cx="362958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400" dirty="0" err="1">
                <a:solidFill>
                  <a:srgbClr val="FF0000"/>
                </a:solidFill>
              </a:rPr>
              <a:t>The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Paralympic</a:t>
            </a:r>
            <a:r>
              <a:rPr lang="hr-HR" sz="2400" dirty="0">
                <a:solidFill>
                  <a:srgbClr val="FF0000"/>
                </a:solidFill>
              </a:rPr>
              <a:t> </a:t>
            </a:r>
            <a:r>
              <a:rPr lang="hr-HR" sz="2400" dirty="0" err="1">
                <a:solidFill>
                  <a:srgbClr val="FF0000"/>
                </a:solidFill>
              </a:rPr>
              <a:t>Games</a:t>
            </a:r>
            <a:endParaRPr lang="hr-H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1" grpId="0" build="p"/>
      <p:bldP spid="17" grpId="0" build="p"/>
      <p:bldP spid="18" grpId="0" build="p"/>
      <p:bldP spid="19" grpId="0" build="p"/>
      <p:bldP spid="20" grpId="0" build="p"/>
      <p:bldP spid="2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" y="11765"/>
            <a:ext cx="5125644" cy="68395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4441" y="17694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78...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854863" y="810136"/>
            <a:ext cx="6332113" cy="4475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wrong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Navedene rečenice su netočne. Ispravi ih!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1 </a:t>
            </a:r>
            <a:r>
              <a:rPr lang="hr-HR" sz="2000" i="1" dirty="0" err="1">
                <a:solidFill>
                  <a:srgbClr val="FF0000"/>
                </a:solidFill>
              </a:rPr>
              <a:t>There</a:t>
            </a:r>
            <a:r>
              <a:rPr lang="hr-HR" sz="2000" i="1" dirty="0">
                <a:solidFill>
                  <a:srgbClr val="FF0000"/>
                </a:solidFill>
              </a:rPr>
              <a:t> are </a:t>
            </a:r>
            <a:r>
              <a:rPr lang="hr-HR" sz="2000" i="1" dirty="0" err="1">
                <a:solidFill>
                  <a:srgbClr val="FF0000"/>
                </a:solidFill>
              </a:rPr>
              <a:t>six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colours</a:t>
            </a:r>
            <a:r>
              <a:rPr lang="hr-HR" sz="2000" i="1" dirty="0">
                <a:solidFill>
                  <a:srgbClr val="FF0000"/>
                </a:solidFill>
              </a:rPr>
              <a:t> on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Olympic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flag</a:t>
            </a:r>
            <a:r>
              <a:rPr lang="hr-HR" sz="2000" i="1" dirty="0">
                <a:solidFill>
                  <a:srgbClr val="FF0000"/>
                </a:solidFill>
              </a:rPr>
              <a:t>: </a:t>
            </a:r>
            <a:r>
              <a:rPr lang="hr-HR" sz="2000" i="1" dirty="0" err="1">
                <a:solidFill>
                  <a:srgbClr val="FF0000"/>
                </a:solidFill>
              </a:rPr>
              <a:t>white</a:t>
            </a:r>
            <a:r>
              <a:rPr lang="hr-HR" sz="2000" i="1" dirty="0">
                <a:solidFill>
                  <a:srgbClr val="FF0000"/>
                </a:solidFill>
              </a:rPr>
              <a:t>, </a:t>
            </a:r>
            <a:r>
              <a:rPr lang="en-US" sz="2000" i="1" dirty="0">
                <a:solidFill>
                  <a:srgbClr val="FF0000"/>
                </a:solidFill>
              </a:rPr>
              <a:t>blue, yellow, black, green and red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2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summer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Olympics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last</a:t>
            </a:r>
            <a:r>
              <a:rPr lang="hr-HR" sz="2000" i="1" dirty="0">
                <a:solidFill>
                  <a:srgbClr val="FF0000"/>
                </a:solidFill>
              </a:rPr>
              <a:t> for 2 to 3 </a:t>
            </a:r>
            <a:r>
              <a:rPr lang="hr-HR" sz="2000" i="1" dirty="0" err="1">
                <a:solidFill>
                  <a:srgbClr val="FF0000"/>
                </a:solidFill>
              </a:rPr>
              <a:t>weeks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3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most </a:t>
            </a:r>
            <a:r>
              <a:rPr lang="hr-HR" sz="2000" i="1" dirty="0" err="1">
                <a:solidFill>
                  <a:srgbClr val="FF0000"/>
                </a:solidFill>
              </a:rPr>
              <a:t>important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thing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about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games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to take </a:t>
            </a:r>
            <a:r>
              <a:rPr lang="hr-HR" sz="2000" i="1" dirty="0" err="1">
                <a:solidFill>
                  <a:srgbClr val="FF0000"/>
                </a:solidFill>
              </a:rPr>
              <a:t>part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5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Summer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Olympics</a:t>
            </a:r>
            <a:r>
              <a:rPr lang="hr-HR" sz="2000" i="1" dirty="0">
                <a:solidFill>
                  <a:srgbClr val="FF0000"/>
                </a:solidFill>
              </a:rPr>
              <a:t> are </a:t>
            </a:r>
            <a:r>
              <a:rPr lang="hr-HR" sz="2000" i="1" dirty="0" err="1">
                <a:solidFill>
                  <a:srgbClr val="FF0000"/>
                </a:solidFill>
              </a:rPr>
              <a:t>older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than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Winter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Olympics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7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Olympic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flame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is</a:t>
            </a:r>
            <a:r>
              <a:rPr lang="hr-HR" sz="2000" i="1" dirty="0">
                <a:solidFill>
                  <a:srgbClr val="FF0000"/>
                </a:solidFill>
              </a:rPr>
              <a:t> lit </a:t>
            </a:r>
            <a:r>
              <a:rPr lang="hr-HR" sz="2000" i="1" dirty="0" err="1">
                <a:solidFill>
                  <a:srgbClr val="FF0000"/>
                </a:solidFill>
              </a:rPr>
              <a:t>months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before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each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games</a:t>
            </a:r>
            <a:r>
              <a:rPr lang="hr-HR" sz="20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hr-HR" sz="2000" i="1" dirty="0">
                <a:solidFill>
                  <a:srgbClr val="FF0000"/>
                </a:solidFill>
              </a:rPr>
              <a:t>8 </a:t>
            </a:r>
            <a:r>
              <a:rPr lang="hr-HR" sz="2000" i="1" dirty="0" err="1">
                <a:solidFill>
                  <a:srgbClr val="FF0000"/>
                </a:solidFill>
              </a:rPr>
              <a:t>The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Paralympic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hr-HR" sz="2000" i="1" dirty="0" err="1">
                <a:solidFill>
                  <a:srgbClr val="FF0000"/>
                </a:solidFill>
              </a:rPr>
              <a:t>Games</a:t>
            </a:r>
            <a:r>
              <a:rPr lang="hr-HR" sz="2000" i="1" dirty="0">
                <a:solidFill>
                  <a:srgbClr val="FF0000"/>
                </a:solidFill>
              </a:rPr>
              <a:t> are </a:t>
            </a:r>
            <a:r>
              <a:rPr lang="hr-HR" sz="2000" i="1" dirty="0" err="1">
                <a:solidFill>
                  <a:srgbClr val="FF0000"/>
                </a:solidFill>
              </a:rPr>
              <a:t>games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>
                <a:solidFill>
                  <a:srgbClr val="FF0000"/>
                </a:solidFill>
              </a:rPr>
              <a:t>for athletes</a:t>
            </a:r>
            <a:r>
              <a:rPr lang="hr-HR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>
                <a:solidFill>
                  <a:srgbClr val="FF0000"/>
                </a:solidFill>
              </a:rPr>
              <a:t>with a disability.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02" y="585909"/>
            <a:ext cx="5311426" cy="447548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9AF8E95-09E9-4B98-8ED1-9C1A92D14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8491" y="5388655"/>
            <a:ext cx="3919637" cy="1346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362A866-47DB-47BA-85AD-F2E30AAD5DC8}"/>
              </a:ext>
            </a:extLst>
          </p:cNvPr>
          <p:cNvSpPr txBox="1">
            <a:spLocks/>
          </p:cNvSpPr>
          <p:nvPr/>
        </p:nvSpPr>
        <p:spPr>
          <a:xfrm>
            <a:off x="5854862" y="5520780"/>
            <a:ext cx="6332113" cy="4475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Name 15 </a:t>
            </a:r>
            <a:r>
              <a:rPr lang="hr-HR" sz="2000" b="1" dirty="0" err="1"/>
              <a:t>sports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Summer</a:t>
            </a:r>
            <a:r>
              <a:rPr lang="hr-HR" sz="2000" b="1" dirty="0"/>
              <a:t> </a:t>
            </a:r>
            <a:r>
              <a:rPr lang="hr-HR" sz="2000" b="1" dirty="0" err="1"/>
              <a:t>Olympics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10 </a:t>
            </a:r>
            <a:r>
              <a:rPr lang="hr-HR" sz="2000" b="1" dirty="0" err="1"/>
              <a:t>sports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Winter</a:t>
            </a:r>
            <a:r>
              <a:rPr lang="hr-HR" sz="2000" b="1" dirty="0"/>
              <a:t> </a:t>
            </a:r>
            <a:r>
              <a:rPr lang="hr-HR" sz="2000" b="1" dirty="0" err="1"/>
              <a:t>Olympics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Istraži i zapiši u svoju bilježnicu 15 sportova sa LJETNIH i 10 sa ZIMSKIH Olimpijskih igara.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92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5282" cy="6812359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085282" y="38215"/>
            <a:ext cx="561191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74.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067362" y="915329"/>
            <a:ext cx="645923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copy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Spoji i napiši.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16" y="1644215"/>
            <a:ext cx="10791055" cy="49816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4F2FD1A-5769-470F-BBAA-BFEBB20DEFDD}"/>
              </a:ext>
            </a:extLst>
          </p:cNvPr>
          <p:cNvSpPr txBox="1">
            <a:spLocks/>
          </p:cNvSpPr>
          <p:nvPr/>
        </p:nvSpPr>
        <p:spPr>
          <a:xfrm>
            <a:off x="8011223" y="3045147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Paralympic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Games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C1EBC37-0C62-405D-A2F7-FACE3BF53476}"/>
              </a:ext>
            </a:extLst>
          </p:cNvPr>
          <p:cNvSpPr txBox="1">
            <a:spLocks/>
          </p:cNvSpPr>
          <p:nvPr/>
        </p:nvSpPr>
        <p:spPr>
          <a:xfrm>
            <a:off x="8011223" y="3613692"/>
            <a:ext cx="3425216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Summer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Olympics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F371666-63F3-443F-BE53-F41CD27F342E}"/>
              </a:ext>
            </a:extLst>
          </p:cNvPr>
          <p:cNvSpPr txBox="1">
            <a:spLocks/>
          </p:cNvSpPr>
          <p:nvPr/>
        </p:nvSpPr>
        <p:spPr>
          <a:xfrm>
            <a:off x="8011223" y="4216606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national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flag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E2F4487-C22F-4676-A633-902B50BB2001}"/>
              </a:ext>
            </a:extLst>
          </p:cNvPr>
          <p:cNvSpPr txBox="1">
            <a:spLocks/>
          </p:cNvSpPr>
          <p:nvPr/>
        </p:nvSpPr>
        <p:spPr>
          <a:xfrm>
            <a:off x="8011223" y="4739841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sports</a:t>
            </a:r>
            <a:r>
              <a:rPr lang="hr-HR" dirty="0">
                <a:solidFill>
                  <a:srgbClr val="FF0000"/>
                </a:solidFill>
              </a:rPr>
              <a:t> event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23E195A-B7AC-4C86-B9FF-58AFE1A36A9B}"/>
              </a:ext>
            </a:extLst>
          </p:cNvPr>
          <p:cNvSpPr txBox="1">
            <a:spLocks/>
          </p:cNvSpPr>
          <p:nvPr/>
        </p:nvSpPr>
        <p:spPr>
          <a:xfrm>
            <a:off x="8011223" y="5349219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bronze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medal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0C2A821-E6C3-471C-874D-4F663515AC6C}"/>
              </a:ext>
            </a:extLst>
          </p:cNvPr>
          <p:cNvSpPr txBox="1">
            <a:spLocks/>
          </p:cNvSpPr>
          <p:nvPr/>
        </p:nvSpPr>
        <p:spPr>
          <a:xfrm>
            <a:off x="8011223" y="5929834"/>
            <a:ext cx="3811583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closing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hr-HR" dirty="0" err="1">
                <a:solidFill>
                  <a:srgbClr val="FF0000"/>
                </a:solidFill>
              </a:rPr>
              <a:t>ceremony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2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" y="26401"/>
            <a:ext cx="5076506" cy="680519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6810113" y="2962141"/>
            <a:ext cx="5176264" cy="260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Unscramble the questions and answer them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Složi riječi pravilnim redoslijedom kako bi dobio pitanja, a potom odgovori na postavljena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24" y="26401"/>
            <a:ext cx="6426557" cy="69448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D361AC9-3565-4BA6-B6AD-81B9AD3F52EB}"/>
              </a:ext>
            </a:extLst>
          </p:cNvPr>
          <p:cNvSpPr txBox="1">
            <a:spLocks/>
          </p:cNvSpPr>
          <p:nvPr/>
        </p:nvSpPr>
        <p:spPr>
          <a:xfrm>
            <a:off x="656823" y="559523"/>
            <a:ext cx="5975358" cy="110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What is the motto of the Olympic Games? </a:t>
            </a:r>
            <a:endParaRPr lang="hr-HR" sz="21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Swifter, higher, stronger.</a:t>
            </a:r>
            <a:endParaRPr lang="hr-HR" sz="2100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8C7BA41-28EB-4883-9813-58C3124AAB9B}"/>
              </a:ext>
            </a:extLst>
          </p:cNvPr>
          <p:cNvSpPr txBox="1">
            <a:spLocks/>
          </p:cNvSpPr>
          <p:nvPr/>
        </p:nvSpPr>
        <p:spPr>
          <a:xfrm>
            <a:off x="656822" y="1643570"/>
            <a:ext cx="6153289" cy="110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Why are there six </a:t>
            </a:r>
            <a:r>
              <a:rPr lang="en-US" sz="2100" dirty="0" err="1">
                <a:solidFill>
                  <a:srgbClr val="FF0000"/>
                </a:solidFill>
              </a:rPr>
              <a:t>colours</a:t>
            </a:r>
            <a:r>
              <a:rPr lang="en-US" sz="2100" dirty="0">
                <a:solidFill>
                  <a:srgbClr val="FF0000"/>
                </a:solidFill>
              </a:rPr>
              <a:t> on the Olympic flag?</a:t>
            </a:r>
            <a:endParaRPr lang="hr-HR" sz="21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100" dirty="0">
                <a:solidFill>
                  <a:srgbClr val="FF0000"/>
                </a:solidFill>
              </a:rPr>
              <a:t>B</a:t>
            </a:r>
            <a:r>
              <a:rPr lang="en-US" sz="2100" dirty="0" err="1">
                <a:solidFill>
                  <a:srgbClr val="FF0000"/>
                </a:solidFill>
              </a:rPr>
              <a:t>ecause</a:t>
            </a:r>
            <a:r>
              <a:rPr lang="en-US" sz="2100" dirty="0">
                <a:solidFill>
                  <a:srgbClr val="FF0000"/>
                </a:solidFill>
              </a:rPr>
              <a:t> they appear on all national flags of the</a:t>
            </a:r>
            <a:r>
              <a:rPr lang="hr-HR" sz="2100" dirty="0">
                <a:solidFill>
                  <a:srgbClr val="FF0000"/>
                </a:solidFill>
              </a:rPr>
              <a:t> </a:t>
            </a:r>
            <a:r>
              <a:rPr lang="en-US" sz="2100" dirty="0">
                <a:solidFill>
                  <a:srgbClr val="FF0000"/>
                </a:solidFill>
              </a:rPr>
              <a:t>world</a:t>
            </a:r>
            <a:r>
              <a:rPr lang="hr-HR" sz="21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DBDC4732-2BD1-4347-8B5A-DD32F7C68A68}"/>
              </a:ext>
            </a:extLst>
          </p:cNvPr>
          <p:cNvSpPr txBox="1">
            <a:spLocks/>
          </p:cNvSpPr>
          <p:nvPr/>
        </p:nvSpPr>
        <p:spPr>
          <a:xfrm>
            <a:off x="656822" y="2746302"/>
            <a:ext cx="6153289" cy="110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How long do the Summer Olympics last?</a:t>
            </a:r>
            <a:endParaRPr lang="hr-HR" sz="21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Two to three weeks</a:t>
            </a:r>
            <a:r>
              <a:rPr lang="hr-HR" sz="21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7A01D2E-7C40-426B-B921-C9E10C1BB833}"/>
              </a:ext>
            </a:extLst>
          </p:cNvPr>
          <p:cNvSpPr txBox="1">
            <a:spLocks/>
          </p:cNvSpPr>
          <p:nvPr/>
        </p:nvSpPr>
        <p:spPr>
          <a:xfrm>
            <a:off x="656822" y="3811664"/>
            <a:ext cx="6153289" cy="110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What do</a:t>
            </a:r>
            <a:r>
              <a:rPr lang="hr-HR" sz="2100" dirty="0">
                <a:solidFill>
                  <a:srgbClr val="FF0000"/>
                </a:solidFill>
              </a:rPr>
              <a:t> </a:t>
            </a:r>
            <a:r>
              <a:rPr lang="en-US" sz="2100" dirty="0">
                <a:solidFill>
                  <a:srgbClr val="FF0000"/>
                </a:solidFill>
              </a:rPr>
              <a:t>the best athletes get? </a:t>
            </a:r>
            <a:endParaRPr lang="hr-HR" sz="21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Medals.</a:t>
            </a:r>
            <a:endParaRPr lang="hr-HR" sz="2100" dirty="0">
              <a:solidFill>
                <a:srgbClr val="FF0000"/>
              </a:solidFill>
            </a:endParaRP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947DB9B3-A4B4-4CCC-9FC5-0E68E9D9CEDF}"/>
              </a:ext>
            </a:extLst>
          </p:cNvPr>
          <p:cNvSpPr txBox="1">
            <a:spLocks/>
          </p:cNvSpPr>
          <p:nvPr/>
        </p:nvSpPr>
        <p:spPr>
          <a:xfrm>
            <a:off x="656822" y="4869908"/>
            <a:ext cx="6153289" cy="110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When is the Olympic flame put out? </a:t>
            </a:r>
            <a:endParaRPr lang="hr-HR" sz="21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During the closing ceremony.</a:t>
            </a:r>
            <a:endParaRPr lang="hr-HR" sz="21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6E35E93-29D8-4A85-A4EA-3E8CFD162B5D}"/>
              </a:ext>
            </a:extLst>
          </p:cNvPr>
          <p:cNvSpPr txBox="1">
            <a:spLocks/>
          </p:cNvSpPr>
          <p:nvPr/>
        </p:nvSpPr>
        <p:spPr>
          <a:xfrm>
            <a:off x="656822" y="5940889"/>
            <a:ext cx="6153289" cy="1101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What are the Paralympic Games? </a:t>
            </a:r>
            <a:endParaRPr lang="hr-HR" sz="2100" dirty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100" dirty="0">
                <a:solidFill>
                  <a:srgbClr val="FF0000"/>
                </a:solidFill>
              </a:rPr>
              <a:t>Games for athletes with a disability</a:t>
            </a:r>
            <a:r>
              <a:rPr lang="hr-HR" sz="21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60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" y="18469"/>
            <a:ext cx="5125644" cy="68395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4441" y="17694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78...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39544" y="462021"/>
            <a:ext cx="7052456" cy="1003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</a:t>
            </a:r>
            <a:r>
              <a:rPr lang="hr-HR" sz="2000" b="1" dirty="0"/>
              <a:t> </a:t>
            </a:r>
            <a:r>
              <a:rPr lang="hr-HR" sz="2000" b="1" dirty="0" err="1"/>
              <a:t>else</a:t>
            </a:r>
            <a:r>
              <a:rPr lang="hr-HR" sz="2000" b="1" dirty="0"/>
              <a:t> do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know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Olympic</a:t>
            </a:r>
            <a:r>
              <a:rPr lang="hr-HR" sz="2000" b="1" dirty="0"/>
              <a:t> </a:t>
            </a:r>
            <a:r>
              <a:rPr lang="hr-HR" sz="2000" b="1" dirty="0" err="1"/>
              <a:t>games</a:t>
            </a:r>
            <a:r>
              <a:rPr lang="hr-HR" sz="2000" b="1" dirty="0"/>
              <a:t>?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into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notebook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Zapiši u svoju bilježnicu što još znaš o Olimpijskim igrama!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676" y="154252"/>
            <a:ext cx="3420690" cy="13117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9AF8E95-09E9-4B98-8ED1-9C1A92D14C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838" y="3102132"/>
            <a:ext cx="7937623" cy="28795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3362A866-47DB-47BA-85AD-F2E30AAD5DC8}"/>
              </a:ext>
            </a:extLst>
          </p:cNvPr>
          <p:cNvSpPr txBox="1">
            <a:spLocks/>
          </p:cNvSpPr>
          <p:nvPr/>
        </p:nvSpPr>
        <p:spPr>
          <a:xfrm>
            <a:off x="7951523" y="3156737"/>
            <a:ext cx="4235452" cy="6839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W</a:t>
            </a:r>
            <a:r>
              <a:rPr lang="en-US" sz="2000" b="1" dirty="0" err="1"/>
              <a:t>ords</a:t>
            </a:r>
            <a:r>
              <a:rPr lang="en-US" sz="2000" b="1" dirty="0"/>
              <a:t> in English are written in one way and are pronounced in another way. That's why there is a special system of symbols that tell us how we must read words.</a:t>
            </a:r>
            <a:br>
              <a:rPr lang="hr-HR" sz="2000" i="1" dirty="0"/>
            </a:br>
            <a:r>
              <a:rPr lang="hr-HR" sz="2000" i="1" dirty="0"/>
              <a:t>U engleskom jeziku se riječi ne pišu onako kako se čitaju. Upravio stoga postoji poseban sustav simbola koji nam govori kako se riječi čitaju. Evo kako se čitaju slova engleske abecede.</a:t>
            </a:r>
            <a:endParaRPr lang="en-US" sz="20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415EF57-280D-4F13-8431-A24CCBB62C6A}"/>
              </a:ext>
            </a:extLst>
          </p:cNvPr>
          <p:cNvSpPr txBox="1">
            <a:spLocks/>
          </p:cNvSpPr>
          <p:nvPr/>
        </p:nvSpPr>
        <p:spPr>
          <a:xfrm>
            <a:off x="5114441" y="1559737"/>
            <a:ext cx="7052456" cy="1003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Sjećaš li se abecede? Pokušaj posložiti slova engleske abecede pravilnim redoslijedom na sljedećoj poveznici: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https://wordwall.net/resource/11181147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63039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13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3"/>
            <a:ext cx="5137398" cy="6853937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37398" y="505496"/>
            <a:ext cx="6918751" cy="292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Poslušaj zvučni zapis na sljedećoj poveznici i spoji slova s načinom izgovora.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https://www.e-sfera.hr/dodatni-digitalni-sadrzaji/464d821a-ac7b-4e8e-b655-7fb60aa9fffe/assets/audio/34_alphabet.mp3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 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71" y="2044464"/>
            <a:ext cx="11875457" cy="43080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4D3135B-F7BA-4614-AA8E-77BD276DB4D3}"/>
              </a:ext>
            </a:extLst>
          </p:cNvPr>
          <p:cNvSpPr txBox="1">
            <a:spLocks/>
          </p:cNvSpPr>
          <p:nvPr/>
        </p:nvSpPr>
        <p:spPr>
          <a:xfrm>
            <a:off x="2009670" y="5041372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243C000-8813-4FE4-A78A-FB7A9A978319}"/>
              </a:ext>
            </a:extLst>
          </p:cNvPr>
          <p:cNvSpPr txBox="1">
            <a:spLocks/>
          </p:cNvSpPr>
          <p:nvPr/>
        </p:nvSpPr>
        <p:spPr>
          <a:xfrm>
            <a:off x="2009670" y="5696938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E9063C7F-8282-48DB-8B9E-E3864D5D7D51}"/>
              </a:ext>
            </a:extLst>
          </p:cNvPr>
          <p:cNvSpPr txBox="1">
            <a:spLocks/>
          </p:cNvSpPr>
          <p:nvPr/>
        </p:nvSpPr>
        <p:spPr>
          <a:xfrm>
            <a:off x="2009670" y="3078179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04C2CBD-756B-4889-9E42-C39C81298BE7}"/>
              </a:ext>
            </a:extLst>
          </p:cNvPr>
          <p:cNvSpPr txBox="1">
            <a:spLocks/>
          </p:cNvSpPr>
          <p:nvPr/>
        </p:nvSpPr>
        <p:spPr>
          <a:xfrm>
            <a:off x="2009670" y="4385806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5DE24DB-4F95-4F71-8FF0-55581D07FA0C}"/>
              </a:ext>
            </a:extLst>
          </p:cNvPr>
          <p:cNvSpPr txBox="1">
            <a:spLocks/>
          </p:cNvSpPr>
          <p:nvPr/>
        </p:nvSpPr>
        <p:spPr>
          <a:xfrm>
            <a:off x="4055264" y="438580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B1E0C5F-8CEE-4FA4-A022-30D9DA5D32BA}"/>
              </a:ext>
            </a:extLst>
          </p:cNvPr>
          <p:cNvSpPr txBox="1">
            <a:spLocks/>
          </p:cNvSpPr>
          <p:nvPr/>
        </p:nvSpPr>
        <p:spPr>
          <a:xfrm>
            <a:off x="4055264" y="5710788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A5B31247-7684-4103-B1CF-81C13FACADDC}"/>
              </a:ext>
            </a:extLst>
          </p:cNvPr>
          <p:cNvSpPr txBox="1">
            <a:spLocks/>
          </p:cNvSpPr>
          <p:nvPr/>
        </p:nvSpPr>
        <p:spPr>
          <a:xfrm>
            <a:off x="4055264" y="5041371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40642C1A-9D86-438C-AEF5-B434B51CC77A}"/>
              </a:ext>
            </a:extLst>
          </p:cNvPr>
          <p:cNvSpPr txBox="1">
            <a:spLocks/>
          </p:cNvSpPr>
          <p:nvPr/>
        </p:nvSpPr>
        <p:spPr>
          <a:xfrm>
            <a:off x="4055264" y="372183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ABD04E5A-0098-41AD-BD3C-7A87E59EC59D}"/>
              </a:ext>
            </a:extLst>
          </p:cNvPr>
          <p:cNvSpPr txBox="1">
            <a:spLocks/>
          </p:cNvSpPr>
          <p:nvPr/>
        </p:nvSpPr>
        <p:spPr>
          <a:xfrm>
            <a:off x="4055264" y="3094986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J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DFC36407-3E53-495E-8F50-9A68A35AF1BE}"/>
              </a:ext>
            </a:extLst>
          </p:cNvPr>
          <p:cNvSpPr txBox="1">
            <a:spLocks/>
          </p:cNvSpPr>
          <p:nvPr/>
        </p:nvSpPr>
        <p:spPr>
          <a:xfrm>
            <a:off x="6256278" y="438768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C0923648-E0A1-46CD-BD23-9119D1BA2B78}"/>
              </a:ext>
            </a:extLst>
          </p:cNvPr>
          <p:cNvSpPr txBox="1">
            <a:spLocks/>
          </p:cNvSpPr>
          <p:nvPr/>
        </p:nvSpPr>
        <p:spPr>
          <a:xfrm>
            <a:off x="6256278" y="5676627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C5BA81C9-F733-45EF-BE09-C62227913B1E}"/>
              </a:ext>
            </a:extLst>
          </p:cNvPr>
          <p:cNvSpPr txBox="1">
            <a:spLocks/>
          </p:cNvSpPr>
          <p:nvPr/>
        </p:nvSpPr>
        <p:spPr>
          <a:xfrm>
            <a:off x="6256278" y="5037603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8E9045D8-A314-49A7-9BDE-976F87A498E5}"/>
              </a:ext>
            </a:extLst>
          </p:cNvPr>
          <p:cNvSpPr txBox="1">
            <a:spLocks/>
          </p:cNvSpPr>
          <p:nvPr/>
        </p:nvSpPr>
        <p:spPr>
          <a:xfrm>
            <a:off x="6256278" y="3750500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773B0872-1985-42D8-A0D2-6EA6B81B5336}"/>
              </a:ext>
            </a:extLst>
          </p:cNvPr>
          <p:cNvSpPr txBox="1">
            <a:spLocks/>
          </p:cNvSpPr>
          <p:nvPr/>
        </p:nvSpPr>
        <p:spPr>
          <a:xfrm>
            <a:off x="6256278" y="3063201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22809251-8AC4-4A9F-974F-23C6F4FA7EDA}"/>
              </a:ext>
            </a:extLst>
          </p:cNvPr>
          <p:cNvSpPr txBox="1">
            <a:spLocks/>
          </p:cNvSpPr>
          <p:nvPr/>
        </p:nvSpPr>
        <p:spPr>
          <a:xfrm>
            <a:off x="8301872" y="438580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30" name="Rezervirano mjesto sadržaja 2">
            <a:extLst>
              <a:ext uri="{FF2B5EF4-FFF2-40B4-BE49-F238E27FC236}">
                <a16:creationId xmlns:a16="http://schemas.microsoft.com/office/drawing/2014/main" id="{09301AC9-D41B-4760-9D88-75D7428E1B0F}"/>
              </a:ext>
            </a:extLst>
          </p:cNvPr>
          <p:cNvSpPr txBox="1">
            <a:spLocks/>
          </p:cNvSpPr>
          <p:nvPr/>
        </p:nvSpPr>
        <p:spPr>
          <a:xfrm>
            <a:off x="8301872" y="5030171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Q</a:t>
            </a:r>
          </a:p>
        </p:txBody>
      </p:sp>
      <p:sp>
        <p:nvSpPr>
          <p:cNvPr id="31" name="Rezervirano mjesto sadržaja 2">
            <a:extLst>
              <a:ext uri="{FF2B5EF4-FFF2-40B4-BE49-F238E27FC236}">
                <a16:creationId xmlns:a16="http://schemas.microsoft.com/office/drawing/2014/main" id="{4C6120F5-E4D5-4981-AB4B-10936DE027C3}"/>
              </a:ext>
            </a:extLst>
          </p:cNvPr>
          <p:cNvSpPr txBox="1">
            <a:spLocks/>
          </p:cNvSpPr>
          <p:nvPr/>
        </p:nvSpPr>
        <p:spPr>
          <a:xfrm>
            <a:off x="8301872" y="5674537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90EF35BA-9A28-4491-ADC5-FA3CC44606EA}"/>
              </a:ext>
            </a:extLst>
          </p:cNvPr>
          <p:cNvSpPr txBox="1">
            <a:spLocks/>
          </p:cNvSpPr>
          <p:nvPr/>
        </p:nvSpPr>
        <p:spPr>
          <a:xfrm>
            <a:off x="8301872" y="309498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C9F28A9C-91A9-4939-B2BA-D9559BBAE02B}"/>
              </a:ext>
            </a:extLst>
          </p:cNvPr>
          <p:cNvSpPr txBox="1">
            <a:spLocks/>
          </p:cNvSpPr>
          <p:nvPr/>
        </p:nvSpPr>
        <p:spPr>
          <a:xfrm>
            <a:off x="8301872" y="372183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D74E9B1C-470F-4E3E-AB9D-38B45606698C}"/>
              </a:ext>
            </a:extLst>
          </p:cNvPr>
          <p:cNvSpPr txBox="1">
            <a:spLocks/>
          </p:cNvSpPr>
          <p:nvPr/>
        </p:nvSpPr>
        <p:spPr>
          <a:xfrm>
            <a:off x="10347466" y="5168171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U</a:t>
            </a:r>
          </a:p>
        </p:txBody>
      </p:sp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FDB0D762-CF7D-428C-8E94-B573B54853BD}"/>
              </a:ext>
            </a:extLst>
          </p:cNvPr>
          <p:cNvSpPr txBox="1">
            <a:spLocks/>
          </p:cNvSpPr>
          <p:nvPr/>
        </p:nvSpPr>
        <p:spPr>
          <a:xfrm>
            <a:off x="10347466" y="5654226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V</a:t>
            </a: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B880C75C-CE65-404E-A121-8BC840F49BA4}"/>
              </a:ext>
            </a:extLst>
          </p:cNvPr>
          <p:cNvSpPr txBox="1">
            <a:spLocks/>
          </p:cNvSpPr>
          <p:nvPr/>
        </p:nvSpPr>
        <p:spPr>
          <a:xfrm>
            <a:off x="10347466" y="3616320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W</a:t>
            </a: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8560E8AB-491C-4103-8543-404ACD8F6AB2}"/>
              </a:ext>
            </a:extLst>
          </p:cNvPr>
          <p:cNvSpPr txBox="1">
            <a:spLocks/>
          </p:cNvSpPr>
          <p:nvPr/>
        </p:nvSpPr>
        <p:spPr>
          <a:xfrm>
            <a:off x="10347466" y="4137655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0E0ED0D0-C1C7-493A-B5F7-82B89A6776A0}"/>
              </a:ext>
            </a:extLst>
          </p:cNvPr>
          <p:cNvSpPr txBox="1">
            <a:spLocks/>
          </p:cNvSpPr>
          <p:nvPr/>
        </p:nvSpPr>
        <p:spPr>
          <a:xfrm>
            <a:off x="10347466" y="4603399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571EFBBE-2DED-4CF2-AAC5-77104FFD409B}"/>
              </a:ext>
            </a:extLst>
          </p:cNvPr>
          <p:cNvSpPr txBox="1">
            <a:spLocks/>
          </p:cNvSpPr>
          <p:nvPr/>
        </p:nvSpPr>
        <p:spPr>
          <a:xfrm>
            <a:off x="10347466" y="3083626"/>
            <a:ext cx="926714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>
                <a:solidFill>
                  <a:srgbClr val="FF0000"/>
                </a:solidFill>
              </a:rPr>
              <a:t>Z</a:t>
            </a:r>
          </a:p>
        </p:txBody>
      </p:sp>
      <p:pic>
        <p:nvPicPr>
          <p:cNvPr id="4" name="05_43_The_alphabet">
            <a:hlinkClick r:id="" action="ppaction://media"/>
            <a:extLst>
              <a:ext uri="{FF2B5EF4-FFF2-40B4-BE49-F238E27FC236}">
                <a16:creationId xmlns:a16="http://schemas.microsoft.com/office/drawing/2014/main" id="{71018D63-17BE-4432-B8DA-7F6914243F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400" y="10857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7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405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build="p"/>
      <p:bldP spid="32" grpId="0" build="p"/>
      <p:bldP spid="33" grpId="0" build="p"/>
      <p:bldP spid="34" grpId="0" build="p"/>
      <p:bldP spid="35" grpId="0" build="p"/>
      <p:bldP spid="36" grpId="0" build="p"/>
      <p:bldP spid="37" grpId="0" build="p"/>
      <p:bldP spid="38" grpId="0" build="p"/>
      <p:bldP spid="3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676"/>
            <a:ext cx="5127455" cy="6847323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085282" y="38215"/>
            <a:ext cx="5611913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75.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9053848" y="406831"/>
            <a:ext cx="653463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What’s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word? </a:t>
            </a:r>
            <a:br>
              <a:rPr lang="hr-HR" sz="2000" b="1" dirty="0"/>
            </a:br>
            <a:r>
              <a:rPr lang="hr-HR" sz="2000" i="1" dirty="0"/>
              <a:t>Zapiši riječi.</a:t>
            </a:r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285" y="10676"/>
            <a:ext cx="5499430" cy="682509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4F2FD1A-5769-470F-BBAA-BFEBB20DEFDD}"/>
              </a:ext>
            </a:extLst>
          </p:cNvPr>
          <p:cNvSpPr txBox="1">
            <a:spLocks/>
          </p:cNvSpPr>
          <p:nvPr/>
        </p:nvSpPr>
        <p:spPr>
          <a:xfrm>
            <a:off x="3954378" y="1677783"/>
            <a:ext cx="3515369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mechanic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AC1EBC37-0C62-405D-A2F7-FACE3BF53476}"/>
              </a:ext>
            </a:extLst>
          </p:cNvPr>
          <p:cNvSpPr txBox="1">
            <a:spLocks/>
          </p:cNvSpPr>
          <p:nvPr/>
        </p:nvSpPr>
        <p:spPr>
          <a:xfrm>
            <a:off x="3954378" y="2462689"/>
            <a:ext cx="3425216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engineer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F371666-63F3-443F-BE53-F41CD27F342E}"/>
              </a:ext>
            </a:extLst>
          </p:cNvPr>
          <p:cNvSpPr txBox="1">
            <a:spLocks/>
          </p:cNvSpPr>
          <p:nvPr/>
        </p:nvSpPr>
        <p:spPr>
          <a:xfrm>
            <a:off x="3954378" y="3234716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boomerang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E2F4487-C22F-4676-A633-902B50BB2001}"/>
              </a:ext>
            </a:extLst>
          </p:cNvPr>
          <p:cNvSpPr txBox="1">
            <a:spLocks/>
          </p:cNvSpPr>
          <p:nvPr/>
        </p:nvSpPr>
        <p:spPr>
          <a:xfrm>
            <a:off x="3954378" y="3996108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lunch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623E195A-B7AC-4C86-B9FF-58AFE1A36A9B}"/>
              </a:ext>
            </a:extLst>
          </p:cNvPr>
          <p:cNvSpPr txBox="1">
            <a:spLocks/>
          </p:cNvSpPr>
          <p:nvPr/>
        </p:nvSpPr>
        <p:spPr>
          <a:xfrm>
            <a:off x="3954378" y="4770379"/>
            <a:ext cx="3154390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holidays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0C2A821-E6C3-471C-874D-4F663515AC6C}"/>
              </a:ext>
            </a:extLst>
          </p:cNvPr>
          <p:cNvSpPr txBox="1">
            <a:spLocks/>
          </p:cNvSpPr>
          <p:nvPr/>
        </p:nvSpPr>
        <p:spPr>
          <a:xfrm>
            <a:off x="3954378" y="5570408"/>
            <a:ext cx="3811583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chores</a:t>
            </a:r>
            <a:endParaRPr lang="hr-HR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5052611A-BE9F-45F7-8FC8-B40A0EFDB18F}"/>
              </a:ext>
            </a:extLst>
          </p:cNvPr>
          <p:cNvSpPr txBox="1">
            <a:spLocks/>
          </p:cNvSpPr>
          <p:nvPr/>
        </p:nvSpPr>
        <p:spPr>
          <a:xfrm>
            <a:off x="3954378" y="6298450"/>
            <a:ext cx="3811583" cy="521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dirty="0" err="1">
                <a:solidFill>
                  <a:srgbClr val="FF0000"/>
                </a:solidFill>
              </a:rPr>
              <a:t>cycling</a:t>
            </a:r>
            <a:endParaRPr lang="hr-H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AC4E0D8E95B48BADCCB3799A701C5" ma:contentTypeVersion="30" ma:contentTypeDescription="Create a new document." ma:contentTypeScope="" ma:versionID="b66ef70009e096adbb6056f566095fec">
  <xsd:schema xmlns:xsd="http://www.w3.org/2001/XMLSchema" xmlns:xs="http://www.w3.org/2001/XMLSchema" xmlns:p="http://schemas.microsoft.com/office/2006/metadata/properties" xmlns:ns3="1ed46e35-59ec-4778-8eff-c458b38f4962" xmlns:ns4="f87c038a-0f61-486c-a8ca-ffce83998b64" targetNamespace="http://schemas.microsoft.com/office/2006/metadata/properties" ma:root="true" ma:fieldsID="d64130b968841b120175b55dae0eada7" ns3:_="" ns4:_="">
    <xsd:import namespace="1ed46e35-59ec-4778-8eff-c458b38f4962"/>
    <xsd:import namespace="f87c038a-0f61-486c-a8ca-ffce83998b6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d46e35-59ec-4778-8eff-c458b38f49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7c038a-0f61-486c-a8ca-ffce83998b64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CultureName" ma:index="13" nillable="true" ma:displayName="Culture Name" ma:internalName="CultureName">
      <xsd:simpleType>
        <xsd:restriction base="dms:Text"/>
      </xsd:simpleType>
    </xsd:element>
    <xsd:element name="AppVersion" ma:index="14" nillable="true" ma:displayName="App Version" ma:internalName="AppVersion">
      <xsd:simpleType>
        <xsd:restriction base="dms:Text"/>
      </xsd:simpleType>
    </xsd:element>
    <xsd:element name="TeamsChannelId" ma:index="15" nillable="true" ma:displayName="Teams Channel Id" ma:internalName="TeamsChannelId">
      <xsd:simpleType>
        <xsd:restriction base="dms:Text"/>
      </xsd:simpleType>
    </xsd:element>
    <xsd:element name="Owner" ma:index="16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7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8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GenerationTime" ma:index="3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Teachers xmlns="f87c038a-0f61-486c-a8ca-ffce83998b64" xsi:nil="true"/>
    <IsNotebookLocked xmlns="f87c038a-0f61-486c-a8ca-ffce83998b64" xsi:nil="true"/>
    <Self_Registration_Enabled xmlns="f87c038a-0f61-486c-a8ca-ffce83998b64" xsi:nil="true"/>
    <Students xmlns="f87c038a-0f61-486c-a8ca-ffce83998b64">
      <UserInfo>
        <DisplayName/>
        <AccountId xsi:nil="true"/>
        <AccountType/>
      </UserInfo>
    </Students>
    <Templates xmlns="f87c038a-0f61-486c-a8ca-ffce83998b64" xsi:nil="true"/>
    <AppVersion xmlns="f87c038a-0f61-486c-a8ca-ffce83998b64" xsi:nil="true"/>
    <NotebookType xmlns="f87c038a-0f61-486c-a8ca-ffce83998b64" xsi:nil="true"/>
    <Teachers xmlns="f87c038a-0f61-486c-a8ca-ffce83998b64">
      <UserInfo>
        <DisplayName/>
        <AccountId xsi:nil="true"/>
        <AccountType/>
      </UserInfo>
    </Teachers>
    <Student_Groups xmlns="f87c038a-0f61-486c-a8ca-ffce83998b64">
      <UserInfo>
        <DisplayName/>
        <AccountId xsi:nil="true"/>
        <AccountType/>
      </UserInfo>
    </Student_Groups>
    <Owner xmlns="f87c038a-0f61-486c-a8ca-ffce83998b64">
      <UserInfo>
        <DisplayName/>
        <AccountId xsi:nil="true"/>
        <AccountType/>
      </UserInfo>
    </Owner>
    <Has_Teacher_Only_SectionGroup xmlns="f87c038a-0f61-486c-a8ca-ffce83998b64" xsi:nil="true"/>
    <DefaultSectionNames xmlns="f87c038a-0f61-486c-a8ca-ffce83998b64" xsi:nil="true"/>
    <Is_Collaboration_Space_Locked xmlns="f87c038a-0f61-486c-a8ca-ffce83998b64" xsi:nil="true"/>
    <TeamsChannelId xmlns="f87c038a-0f61-486c-a8ca-ffce83998b64" xsi:nil="true"/>
    <Invited_Students xmlns="f87c038a-0f61-486c-a8ca-ffce83998b64" xsi:nil="true"/>
    <FolderType xmlns="f87c038a-0f61-486c-a8ca-ffce83998b64" xsi:nil="true"/>
    <CultureName xmlns="f87c038a-0f61-486c-a8ca-ffce83998b64" xsi:nil="true"/>
  </documentManagement>
</p:properties>
</file>

<file path=customXml/itemProps1.xml><?xml version="1.0" encoding="utf-8"?>
<ds:datastoreItem xmlns:ds="http://schemas.openxmlformats.org/officeDocument/2006/customXml" ds:itemID="{F775E852-1E9A-4AF1-A312-404F2E1E36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d46e35-59ec-4778-8eff-c458b38f4962"/>
    <ds:schemaRef ds:uri="f87c038a-0f61-486c-a8ca-ffce83998b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08BEC7-B9FD-4234-847B-C4847EAD13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3B9D89-B1A3-43A3-AD9B-8329EF881F58}">
  <ds:schemaRefs>
    <ds:schemaRef ds:uri="http://schemas.microsoft.com/office/2006/metadata/properties"/>
    <ds:schemaRef ds:uri="http://schemas.microsoft.com/office/infopath/2007/PartnerControls"/>
    <ds:schemaRef ds:uri="f87c038a-0f61-486c-a8ca-ffce83998b6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4406</TotalTime>
  <Words>461</Words>
  <Application>Microsoft Office PowerPoint</Application>
  <PresentationFormat>Široki zaslon</PresentationFormat>
  <Paragraphs>123</Paragraphs>
  <Slides>12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326</cp:revision>
  <dcterms:created xsi:type="dcterms:W3CDTF">2017-01-15T10:30:28Z</dcterms:created>
  <dcterms:modified xsi:type="dcterms:W3CDTF">2021-02-18T15:31:51Z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0x010100273AC4E0D8E95B48BADCCB3799A701C5</vt:lpwstr>
  </property>
</Properties>
</file>